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6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7.xml" ContentType="application/vnd.openxmlformats-officedocument.theme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theme/theme8.xml" ContentType="application/vnd.openxmlformats-officedocument.theme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9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10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theme/theme11.xml" ContentType="application/vnd.openxmlformats-officedocument.theme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theme/theme12.xml" ContentType="application/vnd.openxmlformats-officedocument.theme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900" r:id="rId5"/>
    <p:sldMasterId id="2147483906" r:id="rId6"/>
    <p:sldMasterId id="2147483912" r:id="rId7"/>
    <p:sldMasterId id="2147483957" r:id="rId8"/>
    <p:sldMasterId id="2147484207" r:id="rId9"/>
    <p:sldMasterId id="2147484593" r:id="rId10"/>
    <p:sldMasterId id="2147484984" r:id="rId11"/>
    <p:sldMasterId id="2147485022" r:id="rId12"/>
    <p:sldMasterId id="2147485155" r:id="rId13"/>
    <p:sldMasterId id="2147485205" r:id="rId14"/>
    <p:sldMasterId id="2147485232" r:id="rId15"/>
    <p:sldMasterId id="2147485243" r:id="rId16"/>
  </p:sldMasterIdLst>
  <p:notesMasterIdLst>
    <p:notesMasterId r:id="rId33"/>
  </p:notesMasterIdLst>
  <p:handoutMasterIdLst>
    <p:handoutMasterId r:id="rId34"/>
  </p:handoutMasterIdLst>
  <p:sldIdLst>
    <p:sldId id="1251" r:id="rId17"/>
    <p:sldId id="1266" r:id="rId18"/>
    <p:sldId id="2627" r:id="rId19"/>
    <p:sldId id="1253" r:id="rId20"/>
    <p:sldId id="1271" r:id="rId21"/>
    <p:sldId id="1284" r:id="rId22"/>
    <p:sldId id="2617" r:id="rId23"/>
    <p:sldId id="1265" r:id="rId24"/>
    <p:sldId id="2561" r:id="rId25"/>
    <p:sldId id="1185" r:id="rId26"/>
    <p:sldId id="1145" r:id="rId27"/>
    <p:sldId id="1257" r:id="rId28"/>
    <p:sldId id="2626" r:id="rId29"/>
    <p:sldId id="1259" r:id="rId30"/>
    <p:sldId id="2629" r:id="rId31"/>
    <p:sldId id="1235" r:id="rId32"/>
  </p:sldIdLst>
  <p:sldSz cx="9144000" cy="5143500" type="screen16x9"/>
  <p:notesSz cx="6808788" cy="9940925"/>
  <p:defaultTextStyle>
    <a:defPPr>
      <a:defRPr lang="pl-PL"/>
    </a:defPPr>
    <a:lvl1pPr marL="0" algn="l" defTabSz="9141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64" algn="l" defTabSz="9141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126" algn="l" defTabSz="9141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192" algn="l" defTabSz="9141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250" algn="l" defTabSz="9141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316" algn="l" defTabSz="9141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374" algn="l" defTabSz="9141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440" algn="l" defTabSz="9141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506" algn="l" defTabSz="9141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33">
          <p15:clr>
            <a:srgbClr val="A4A3A4"/>
          </p15:clr>
        </p15:guide>
        <p15:guide id="2" orient="horz" pos="2777">
          <p15:clr>
            <a:srgbClr val="A4A3A4"/>
          </p15:clr>
        </p15:guide>
        <p15:guide id="3" orient="horz" pos="2278">
          <p15:clr>
            <a:srgbClr val="A4A3A4"/>
          </p15:clr>
        </p15:guide>
        <p15:guide id="4" orient="horz" pos="3026">
          <p15:clr>
            <a:srgbClr val="A4A3A4"/>
          </p15:clr>
        </p15:guide>
        <p15:guide id="5">
          <p15:clr>
            <a:srgbClr val="A4A3A4"/>
          </p15:clr>
        </p15:guide>
        <p15:guide id="6" orient="horz" pos="2822">
          <p15:clr>
            <a:srgbClr val="A4A3A4"/>
          </p15:clr>
        </p15:guide>
        <p15:guide id="7" orient="horz" pos="2663">
          <p15:clr>
            <a:srgbClr val="A4A3A4"/>
          </p15:clr>
        </p15:guide>
        <p15:guide id="8" orient="horz" pos="985" userDrawn="1">
          <p15:clr>
            <a:srgbClr val="A4A3A4"/>
          </p15:clr>
        </p15:guide>
        <p15:guide id="9" orient="horz" pos="486">
          <p15:clr>
            <a:srgbClr val="A4A3A4"/>
          </p15:clr>
        </p15:guide>
        <p15:guide id="10" orient="horz" pos="305">
          <p15:clr>
            <a:srgbClr val="A4A3A4"/>
          </p15:clr>
        </p15:guide>
        <p15:guide id="11" orient="horz" pos="1212">
          <p15:clr>
            <a:srgbClr val="A4A3A4"/>
          </p15:clr>
        </p15:guide>
        <p15:guide id="12" orient="horz" pos="667">
          <p15:clr>
            <a:srgbClr val="A4A3A4"/>
          </p15:clr>
        </p15:guide>
        <p15:guide id="13" pos="3742">
          <p15:clr>
            <a:srgbClr val="A4A3A4"/>
          </p15:clr>
        </p15:guide>
        <p15:guide id="14" pos="317">
          <p15:clr>
            <a:srgbClr val="A4A3A4"/>
          </p15:clr>
        </p15:guide>
        <p15:guide id="15" pos="5488">
          <p15:clr>
            <a:srgbClr val="A4A3A4"/>
          </p15:clr>
        </p15:guide>
        <p15:guide id="16" pos="3379">
          <p15:clr>
            <a:srgbClr val="A4A3A4"/>
          </p15:clr>
        </p15:guide>
        <p15:guide id="17" pos="4513">
          <p15:clr>
            <a:srgbClr val="A4A3A4"/>
          </p15:clr>
        </p15:guide>
        <p15:guide id="18" pos="3969">
          <p15:clr>
            <a:srgbClr val="A4A3A4"/>
          </p15:clr>
        </p15:guide>
        <p15:guide id="19" pos="2245">
          <p15:clr>
            <a:srgbClr val="A4A3A4"/>
          </p15:clr>
        </p15:guide>
        <p15:guide id="20" pos="1655">
          <p15:clr>
            <a:srgbClr val="A4A3A4"/>
          </p15:clr>
        </p15:guide>
        <p15:guide id="21" orient="horz" pos="2686">
          <p15:clr>
            <a:srgbClr val="A4A3A4"/>
          </p15:clr>
        </p15:guide>
        <p15:guide id="22" pos="2676">
          <p15:clr>
            <a:srgbClr val="A4A3A4"/>
          </p15:clr>
        </p15:guide>
        <p15:guide id="23" pos="131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 userDrawn="1">
          <p15:clr>
            <a:srgbClr val="A4A3A4"/>
          </p15:clr>
        </p15:guide>
        <p15:guide id="2" pos="2146" userDrawn="1">
          <p15:clr>
            <a:srgbClr val="A4A3A4"/>
          </p15:clr>
        </p15:guide>
        <p15:guide id="3" pos="2145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trama Katarzyna (Grupa PZU)" initials="SK" lastIdx="40" clrIdx="0"/>
  <p:cmAuthor id="1" name="Ciupak Aleksandra (Grupa PZU)" initials="AC" lastIdx="1" clrIdx="1"/>
  <p:cmAuthor id="2" name="Maślany Aleksandra (Grupa PZU)" initials="MA(P" lastIdx="77" clrIdx="2"/>
  <p:cmAuthor id="3" name="Rydzewska Anna (Grupa PZU)" initials="RA(P" lastIdx="8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86CE"/>
    <a:srgbClr val="003C7D"/>
    <a:srgbClr val="F0FAFA"/>
    <a:srgbClr val="E4F4FC"/>
    <a:srgbClr val="646464"/>
    <a:srgbClr val="A9E2FF"/>
    <a:srgbClr val="84D0F0"/>
    <a:srgbClr val="F2F2F2"/>
    <a:srgbClr val="71C6FF"/>
    <a:srgbClr val="32B0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E3FDE45-AF77-4B5C-9715-49D594BDF05E}" styleName="Styl jasny 1 — Ak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27102A9-8310-4765-A935-A1911B00CA55}" styleName="Styl jasny 1 — Ak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660B408-B3CF-4A94-85FC-2B1E0A45F4A2}" styleName="Styl ciemny 2 - Akcent 1/Ak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Styl z motywem 1 — Ak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Styl z motywem 1 — Ak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C083E6E3-FA7D-4D7B-A595-EF9225AFEA82}" styleName="Styl jasny 1 — Ak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Styl jasny 3 — Ak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Styl pośredni 2 — Ak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68" autoAdjust="0"/>
    <p:restoredTop sz="98513" autoAdjust="0"/>
  </p:normalViewPr>
  <p:slideViewPr>
    <p:cSldViewPr>
      <p:cViewPr varScale="1">
        <p:scale>
          <a:sx n="140" d="100"/>
          <a:sy n="140" d="100"/>
        </p:scale>
        <p:origin x="936" y="126"/>
      </p:cViewPr>
      <p:guideLst>
        <p:guide orient="horz" pos="1733"/>
        <p:guide orient="horz" pos="2777"/>
        <p:guide orient="horz" pos="2278"/>
        <p:guide orient="horz" pos="3026"/>
        <p:guide/>
        <p:guide orient="horz" pos="2822"/>
        <p:guide orient="horz" pos="2663"/>
        <p:guide orient="horz" pos="985"/>
        <p:guide orient="horz" pos="486"/>
        <p:guide orient="horz" pos="305"/>
        <p:guide orient="horz" pos="1212"/>
        <p:guide orient="horz" pos="667"/>
        <p:guide pos="3742"/>
        <p:guide pos="317"/>
        <p:guide pos="5488"/>
        <p:guide pos="3379"/>
        <p:guide pos="4513"/>
        <p:guide pos="3969"/>
        <p:guide pos="2245"/>
        <p:guide pos="1655"/>
        <p:guide orient="horz" pos="2686"/>
        <p:guide pos="2676"/>
        <p:guide pos="1315"/>
      </p:guideLst>
    </p:cSldViewPr>
  </p:slideViewPr>
  <p:outlineViewPr>
    <p:cViewPr>
      <p:scale>
        <a:sx n="33" d="100"/>
        <a:sy n="33" d="100"/>
      </p:scale>
      <p:origin x="0" y="1617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64" d="100"/>
          <a:sy n="64" d="100"/>
        </p:scale>
        <p:origin x="-3390" y="-114"/>
      </p:cViewPr>
      <p:guideLst>
        <p:guide orient="horz" pos="3132"/>
        <p:guide pos="2146"/>
        <p:guide pos="2145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2.xml"/><Relationship Id="rId26" Type="http://schemas.openxmlformats.org/officeDocument/2006/relationships/slide" Target="slides/slide10.xml"/><Relationship Id="rId39" Type="http://schemas.openxmlformats.org/officeDocument/2006/relationships/tableStyles" Target="tableStyles.xml"/><Relationship Id="rId21" Type="http://schemas.openxmlformats.org/officeDocument/2006/relationships/slide" Target="slides/slide5.xml"/><Relationship Id="rId34" Type="http://schemas.openxmlformats.org/officeDocument/2006/relationships/handoutMaster" Target="handoutMasters/handoutMaster1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1.xml"/><Relationship Id="rId25" Type="http://schemas.openxmlformats.org/officeDocument/2006/relationships/slide" Target="slides/slide9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3.xml"/><Relationship Id="rId20" Type="http://schemas.openxmlformats.org/officeDocument/2006/relationships/slide" Target="slides/slide4.xml"/><Relationship Id="rId29" Type="http://schemas.openxmlformats.org/officeDocument/2006/relationships/slide" Target="slides/slide1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8.xml"/><Relationship Id="rId32" Type="http://schemas.openxmlformats.org/officeDocument/2006/relationships/slide" Target="slides/slide16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7.xml"/><Relationship Id="rId28" Type="http://schemas.openxmlformats.org/officeDocument/2006/relationships/slide" Target="slides/slide12.xml"/><Relationship Id="rId36" Type="http://schemas.openxmlformats.org/officeDocument/2006/relationships/presProps" Target="presProp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3.xml"/><Relationship Id="rId31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6.xml"/><Relationship Id="rId27" Type="http://schemas.openxmlformats.org/officeDocument/2006/relationships/slide" Target="slides/slide11.xml"/><Relationship Id="rId30" Type="http://schemas.openxmlformats.org/officeDocument/2006/relationships/slide" Target="slides/slide14.xml"/><Relationship Id="rId35" Type="http://schemas.openxmlformats.org/officeDocument/2006/relationships/commentAuthors" Target="commentAuthors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rzysztof Chodorowski" userId="7a8f823d-1388-42de-a244-2d52ec67afcb" providerId="ADAL" clId="{A8336C0A-9D01-4D3E-9258-0A7B2F688A8C}"/>
    <pc:docChg chg="delSld modSld">
      <pc:chgData name="Krzysztof Chodorowski" userId="7a8f823d-1388-42de-a244-2d52ec67afcb" providerId="ADAL" clId="{A8336C0A-9D01-4D3E-9258-0A7B2F688A8C}" dt="2025-09-24T09:05:06.686" v="90" actId="2696"/>
      <pc:docMkLst>
        <pc:docMk/>
      </pc:docMkLst>
      <pc:sldChg chg="modSp mod">
        <pc:chgData name="Krzysztof Chodorowski" userId="7a8f823d-1388-42de-a244-2d52ec67afcb" providerId="ADAL" clId="{A8336C0A-9D01-4D3E-9258-0A7B2F688A8C}" dt="2025-09-24T08:58:54.854" v="89" actId="20577"/>
        <pc:sldMkLst>
          <pc:docMk/>
          <pc:sldMk cId="202095979" sldId="1284"/>
        </pc:sldMkLst>
        <pc:spChg chg="mod">
          <ac:chgData name="Krzysztof Chodorowski" userId="7a8f823d-1388-42de-a244-2d52ec67afcb" providerId="ADAL" clId="{A8336C0A-9D01-4D3E-9258-0A7B2F688A8C}" dt="2025-09-24T08:54:55.942" v="3" actId="20577"/>
          <ac:spMkLst>
            <pc:docMk/>
            <pc:sldMk cId="202095979" sldId="1284"/>
            <ac:spMk id="3" creationId="{00000000-0000-0000-0000-000000000000}"/>
          </ac:spMkLst>
        </pc:spChg>
        <pc:graphicFrameChg chg="modGraphic">
          <ac:chgData name="Krzysztof Chodorowski" userId="7a8f823d-1388-42de-a244-2d52ec67afcb" providerId="ADAL" clId="{A8336C0A-9D01-4D3E-9258-0A7B2F688A8C}" dt="2025-09-24T08:58:54.854" v="89" actId="20577"/>
          <ac:graphicFrameMkLst>
            <pc:docMk/>
            <pc:sldMk cId="202095979" sldId="1284"/>
            <ac:graphicFrameMk id="2" creationId="{00000000-0000-0000-0000-000000000000}"/>
          </ac:graphicFrameMkLst>
        </pc:graphicFrameChg>
      </pc:sldChg>
      <pc:sldChg chg="del">
        <pc:chgData name="Krzysztof Chodorowski" userId="7a8f823d-1388-42de-a244-2d52ec67afcb" providerId="ADAL" clId="{A8336C0A-9D01-4D3E-9258-0A7B2F688A8C}" dt="2025-09-24T09:05:06.686" v="90" actId="2696"/>
        <pc:sldMkLst>
          <pc:docMk/>
          <pc:sldMk cId="51904091" sldId="2628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1428389117128794E-2"/>
          <c:y val="2.0634652897455898E-2"/>
          <c:w val="0.91345682148893981"/>
          <c:h val="0.83947748591288596"/>
        </c:manualLayout>
      </c:layout>
      <c:bubbleChart>
        <c:varyColors val="0"/>
        <c:ser>
          <c:idx val="1"/>
          <c:order val="0"/>
          <c:tx>
            <c:strRef>
              <c:f>'raport (2)'!$G$51</c:f>
              <c:strCache>
                <c:ptCount val="1"/>
                <c:pt idx="0">
                  <c:v>% - wdrożone apteki w regionie</c:v>
                </c:pt>
              </c:strCache>
            </c:strRef>
          </c:tx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dLblPos val="b"/>
            <c:showLegendKey val="0"/>
            <c:showVal val="0"/>
            <c:showCatName val="0"/>
            <c:showSerName val="0"/>
            <c:showPercent val="0"/>
            <c:showBubbleSize val="1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'raport (2)'!$I$52:$I$67</c:f>
              <c:numCache>
                <c:formatCode>0.00</c:formatCode>
                <c:ptCount val="16"/>
                <c:pt idx="0">
                  <c:v>16.3</c:v>
                </c:pt>
                <c:pt idx="1">
                  <c:v>18.898444000000001</c:v>
                </c:pt>
                <c:pt idx="2">
                  <c:v>23.6</c:v>
                </c:pt>
                <c:pt idx="3">
                  <c:v>15</c:v>
                </c:pt>
                <c:pt idx="4">
                  <c:v>19.7</c:v>
                </c:pt>
                <c:pt idx="5">
                  <c:v>20.55498</c:v>
                </c:pt>
                <c:pt idx="6">
                  <c:v>21.4</c:v>
                </c:pt>
                <c:pt idx="7">
                  <c:v>17.8</c:v>
                </c:pt>
                <c:pt idx="8">
                  <c:v>22.7</c:v>
                </c:pt>
                <c:pt idx="9">
                  <c:v>23.46884</c:v>
                </c:pt>
                <c:pt idx="10">
                  <c:v>18.2</c:v>
                </c:pt>
                <c:pt idx="11">
                  <c:v>19.100000000000001</c:v>
                </c:pt>
                <c:pt idx="12">
                  <c:v>20.928568000000002</c:v>
                </c:pt>
                <c:pt idx="13">
                  <c:v>21</c:v>
                </c:pt>
                <c:pt idx="14">
                  <c:v>17.225168</c:v>
                </c:pt>
                <c:pt idx="15">
                  <c:v>15</c:v>
                </c:pt>
              </c:numCache>
            </c:numRef>
          </c:xVal>
          <c:yVal>
            <c:numRef>
              <c:f>'raport (2)'!$J$52:$J$67</c:f>
              <c:numCache>
                <c:formatCode>0.00</c:formatCode>
                <c:ptCount val="16"/>
                <c:pt idx="0">
                  <c:v>51.107885000000003</c:v>
                </c:pt>
                <c:pt idx="1">
                  <c:v>53.01379</c:v>
                </c:pt>
                <c:pt idx="2">
                  <c:v>51.246454</c:v>
                </c:pt>
                <c:pt idx="3">
                  <c:v>52.2</c:v>
                </c:pt>
                <c:pt idx="4">
                  <c:v>51.6</c:v>
                </c:pt>
                <c:pt idx="5">
                  <c:v>49.8</c:v>
                </c:pt>
                <c:pt idx="6">
                  <c:v>52.5</c:v>
                </c:pt>
                <c:pt idx="7">
                  <c:v>50.675106999999997</c:v>
                </c:pt>
                <c:pt idx="8">
                  <c:v>50.041187000000001</c:v>
                </c:pt>
                <c:pt idx="9">
                  <c:v>53.232489000000001</c:v>
                </c:pt>
                <c:pt idx="10">
                  <c:v>54.3</c:v>
                </c:pt>
                <c:pt idx="11">
                  <c:v>50.3</c:v>
                </c:pt>
                <c:pt idx="12">
                  <c:v>50.866076999999997</c:v>
                </c:pt>
                <c:pt idx="13">
                  <c:v>53.9</c:v>
                </c:pt>
                <c:pt idx="14">
                  <c:v>52.406374</c:v>
                </c:pt>
                <c:pt idx="15">
                  <c:v>53.7</c:v>
                </c:pt>
              </c:numCache>
            </c:numRef>
          </c:yVal>
          <c:bubbleSize>
            <c:numRef>
              <c:f>'raport (2)'!$G$52:$G$67</c:f>
              <c:numCache>
                <c:formatCode>General</c:formatCode>
                <c:ptCount val="16"/>
              </c:numCache>
            </c:numRef>
          </c:bubbleSize>
          <c:bubble3D val="0"/>
          <c:extLst>
            <c:ext xmlns:c16="http://schemas.microsoft.com/office/drawing/2014/chart" uri="{C3380CC4-5D6E-409C-BE32-E72D297353CC}">
              <c16:uniqueId val="{00000000-F745-435C-A9E8-8D55543152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60"/>
        <c:showNegBubbles val="1"/>
        <c:axId val="332031488"/>
        <c:axId val="332033024"/>
      </c:bubbleChart>
      <c:valAx>
        <c:axId val="332031488"/>
        <c:scaling>
          <c:orientation val="minMax"/>
          <c:max val="25"/>
          <c:min val="13.5"/>
        </c:scaling>
        <c:delete val="1"/>
        <c:axPos val="b"/>
        <c:numFmt formatCode="0.00" sourceLinked="1"/>
        <c:majorTickMark val="out"/>
        <c:minorTickMark val="none"/>
        <c:tickLblPos val="nextTo"/>
        <c:crossAx val="332033024"/>
        <c:crosses val="autoZero"/>
        <c:crossBetween val="midCat"/>
      </c:valAx>
      <c:valAx>
        <c:axId val="332033024"/>
        <c:scaling>
          <c:orientation val="minMax"/>
          <c:max val="55"/>
          <c:min val="49"/>
        </c:scaling>
        <c:delete val="1"/>
        <c:axPos val="l"/>
        <c:numFmt formatCode="0.00" sourceLinked="1"/>
        <c:majorTickMark val="out"/>
        <c:minorTickMark val="none"/>
        <c:tickLblPos val="nextTo"/>
        <c:crossAx val="332031488"/>
        <c:crosses val="autoZero"/>
        <c:crossBetween val="midCat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2">
    <c:autoUpdate val="0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0.13297</cdr:x>
      <cdr:y>0.26659</cdr:y>
    </cdr:from>
    <cdr:to>
      <cdr:x>0.19184</cdr:x>
      <cdr:y>0.33065</cdr:y>
    </cdr:to>
    <cdr:grpSp>
      <cdr:nvGrpSpPr>
        <cdr:cNvPr id="62" name="Grupa 61">
          <a:extLst xmlns:a="http://schemas.openxmlformats.org/drawingml/2006/main">
            <a:ext uri="{FF2B5EF4-FFF2-40B4-BE49-F238E27FC236}">
              <a16:creationId xmlns:a16="http://schemas.microsoft.com/office/drawing/2014/main" id="{CA769389-A32E-7A60-ADE7-43DE86F99514}"/>
            </a:ext>
          </a:extLst>
        </cdr:cNvPr>
        <cdr:cNvGrpSpPr/>
      </cdr:nvGrpSpPr>
      <cdr:grpSpPr>
        <a:xfrm xmlns:a="http://schemas.openxmlformats.org/drawingml/2006/main">
          <a:off x="568898" y="1053797"/>
          <a:ext cx="251869" cy="253222"/>
          <a:chOff x="534019" y="893086"/>
          <a:chExt cx="252001" cy="252413"/>
        </a:xfrm>
      </cdr:grpSpPr>
      <cdr:sp macro="" textlink="">
        <cdr:nvSpPr>
          <cdr:cNvPr id="2" name="Elipsa 1"/>
          <cdr:cNvSpPr/>
        </cdr:nvSpPr>
        <cdr:spPr>
          <a:xfrm xmlns:a="http://schemas.openxmlformats.org/drawingml/2006/main">
            <a:off x="534019" y="893086"/>
            <a:ext cx="252000" cy="252413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A8E4"/>
          </a:solidFill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vertOverflow="clip"/>
          <a:lstStyle xmlns:a="http://schemas.openxmlformats.org/drawingml/2006/main"/>
          <a:p xmlns:a="http://schemas.openxmlformats.org/drawingml/2006/main">
            <a:endParaRPr lang="pl-PL" dirty="0"/>
          </a:p>
        </cdr:txBody>
      </cdr:sp>
      <cdr:sp macro="" textlink="">
        <cdr:nvSpPr>
          <cdr:cNvPr id="31" name="pole tekstowe 30"/>
          <cdr:cNvSpPr txBox="1"/>
        </cdr:nvSpPr>
        <cdr:spPr>
          <a:xfrm xmlns:a="http://schemas.openxmlformats.org/drawingml/2006/main">
            <a:off x="534020" y="893086"/>
            <a:ext cx="252000" cy="252413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vertOverflow="clip" wrap="square" rtlCol="0" anchor="ctr"/>
          <a:lstStyle xmlns:a="http://schemas.openxmlformats.org/drawingml/2006/main"/>
          <a:p xmlns:a="http://schemas.openxmlformats.org/drawingml/2006/main">
            <a:pPr algn="ctr"/>
            <a:r>
              <a:rPr lang="pl-PL" sz="12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3</a:t>
            </a:r>
          </a:p>
        </cdr:txBody>
      </cdr:sp>
    </cdr:grpSp>
  </cdr:relSizeAnchor>
  <cdr:relSizeAnchor xmlns:cdr="http://schemas.openxmlformats.org/drawingml/2006/chartDrawing">
    <cdr:from>
      <cdr:x>0.38551</cdr:x>
      <cdr:y>0.18255</cdr:y>
    </cdr:from>
    <cdr:to>
      <cdr:x>0.47803</cdr:x>
      <cdr:y>0.24661</cdr:y>
    </cdr:to>
    <cdr:grpSp>
      <cdr:nvGrpSpPr>
        <cdr:cNvPr id="68" name="Grupa 67">
          <a:extLst xmlns:a="http://schemas.openxmlformats.org/drawingml/2006/main">
            <a:ext uri="{FF2B5EF4-FFF2-40B4-BE49-F238E27FC236}">
              <a16:creationId xmlns:a16="http://schemas.microsoft.com/office/drawing/2014/main" id="{11122496-65DF-3E17-4A91-A9BD0D586D20}"/>
            </a:ext>
          </a:extLst>
        </cdr:cNvPr>
        <cdr:cNvGrpSpPr/>
      </cdr:nvGrpSpPr>
      <cdr:grpSpPr>
        <a:xfrm xmlns:a="http://schemas.openxmlformats.org/drawingml/2006/main">
          <a:off x="1649363" y="721598"/>
          <a:ext cx="395837" cy="253221"/>
          <a:chOff x="1650145" y="652785"/>
          <a:chExt cx="396044" cy="252413"/>
        </a:xfrm>
      </cdr:grpSpPr>
      <cdr:sp macro="" textlink="">
        <cdr:nvSpPr>
          <cdr:cNvPr id="3" name="Elipsa 2"/>
          <cdr:cNvSpPr/>
        </cdr:nvSpPr>
        <cdr:spPr>
          <a:xfrm xmlns:a="http://schemas.openxmlformats.org/drawingml/2006/main">
            <a:off x="1722441" y="652785"/>
            <a:ext cx="255117" cy="252413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A8E4"/>
          </a:solidFill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pl-PL" dirty="0"/>
          </a:p>
        </cdr:txBody>
      </cdr:sp>
      <cdr:sp macro="" textlink="">
        <cdr:nvSpPr>
          <cdr:cNvPr id="32" name="pole tekstowe 1"/>
          <cdr:cNvSpPr txBox="1"/>
        </cdr:nvSpPr>
        <cdr:spPr>
          <a:xfrm xmlns:a="http://schemas.openxmlformats.org/drawingml/2006/main">
            <a:off x="1650145" y="652785"/>
            <a:ext cx="396044" cy="252413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square" rtlCol="0" anchor="ctr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r>
              <a:rPr lang="pl-PL" sz="12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11</a:t>
            </a:r>
          </a:p>
        </cdr:txBody>
      </cdr:sp>
    </cdr:grpSp>
  </cdr:relSizeAnchor>
  <cdr:relSizeAnchor xmlns:cdr="http://schemas.openxmlformats.org/drawingml/2006/chartDrawing">
    <cdr:from>
      <cdr:x>0.20905</cdr:x>
      <cdr:y>0.21772</cdr:y>
    </cdr:from>
    <cdr:to>
      <cdr:x>0.26793</cdr:x>
      <cdr:y>0.27998</cdr:y>
    </cdr:to>
    <cdr:sp macro="" textlink="">
      <cdr:nvSpPr>
        <cdr:cNvPr id="20" name="Elipsa 19"/>
        <cdr:cNvSpPr/>
      </cdr:nvSpPr>
      <cdr:spPr>
        <a:xfrm xmlns:a="http://schemas.openxmlformats.org/drawingml/2006/main">
          <a:off x="894836" y="857935"/>
          <a:ext cx="252017" cy="245312"/>
        </a:xfrm>
        <a:prstGeom xmlns:a="http://schemas.openxmlformats.org/drawingml/2006/main" prst="ellipse">
          <a:avLst/>
        </a:prstGeom>
        <a:solidFill xmlns:a="http://schemas.openxmlformats.org/drawingml/2006/main">
          <a:schemeClr val="accent1">
            <a:lumMod val="75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pl-PL" dirty="0"/>
        </a:p>
      </cdr:txBody>
    </cdr:sp>
  </cdr:relSizeAnchor>
  <cdr:relSizeAnchor xmlns:cdr="http://schemas.openxmlformats.org/drawingml/2006/chartDrawing">
    <cdr:from>
      <cdr:x>0.19279</cdr:x>
      <cdr:y>0.21767</cdr:y>
    </cdr:from>
    <cdr:to>
      <cdr:x>0.28419</cdr:x>
      <cdr:y>0.28003</cdr:y>
    </cdr:to>
    <cdr:sp macro="" textlink="">
      <cdr:nvSpPr>
        <cdr:cNvPr id="34" name="pole tekstowe 1"/>
        <cdr:cNvSpPr txBox="1"/>
      </cdr:nvSpPr>
      <cdr:spPr>
        <a:xfrm xmlns:a="http://schemas.openxmlformats.org/drawingml/2006/main">
          <a:off x="825228" y="857734"/>
          <a:ext cx="391233" cy="2457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l-PL" sz="120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rPr>
            <a:t>90</a:t>
          </a:r>
        </a:p>
      </cdr:txBody>
    </cdr:sp>
  </cdr:relSizeAnchor>
  <cdr:relSizeAnchor xmlns:cdr="http://schemas.openxmlformats.org/drawingml/2006/chartDrawing">
    <cdr:from>
      <cdr:x>0.30425</cdr:x>
      <cdr:y>0.17833</cdr:y>
    </cdr:from>
    <cdr:to>
      <cdr:x>0.40177</cdr:x>
      <cdr:y>0.24436</cdr:y>
    </cdr:to>
    <cdr:grpSp>
      <cdr:nvGrpSpPr>
        <cdr:cNvPr id="97" name="Grupa 96">
          <a:extLst xmlns:a="http://schemas.openxmlformats.org/drawingml/2006/main">
            <a:ext uri="{FF2B5EF4-FFF2-40B4-BE49-F238E27FC236}">
              <a16:creationId xmlns:a16="http://schemas.microsoft.com/office/drawing/2014/main" id="{D9205581-AA87-CBBF-D30A-7B31C1FAA24C}"/>
            </a:ext>
          </a:extLst>
        </cdr:cNvPr>
        <cdr:cNvGrpSpPr/>
      </cdr:nvGrpSpPr>
      <cdr:grpSpPr>
        <a:xfrm xmlns:a="http://schemas.openxmlformats.org/drawingml/2006/main">
          <a:off x="1301701" y="704917"/>
          <a:ext cx="417229" cy="261008"/>
          <a:chOff x="1362112" y="538225"/>
          <a:chExt cx="417433" cy="252413"/>
        </a:xfrm>
      </cdr:grpSpPr>
      <cdr:sp macro="" textlink="">
        <cdr:nvSpPr>
          <cdr:cNvPr id="19" name="Elipsa 18"/>
          <cdr:cNvSpPr/>
        </cdr:nvSpPr>
        <cdr:spPr>
          <a:xfrm xmlns:a="http://schemas.openxmlformats.org/drawingml/2006/main">
            <a:off x="1430119" y="538225"/>
            <a:ext cx="252000" cy="252413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accent1">
              <a:lumMod val="75000"/>
            </a:schemeClr>
          </a:solidFill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pl-PL" dirty="0"/>
          </a:p>
        </cdr:txBody>
      </cdr:sp>
      <cdr:sp macro="" textlink="">
        <cdr:nvSpPr>
          <cdr:cNvPr id="35" name="pole tekstowe 1"/>
          <cdr:cNvSpPr txBox="1"/>
        </cdr:nvSpPr>
        <cdr:spPr>
          <a:xfrm xmlns:a="http://schemas.openxmlformats.org/drawingml/2006/main">
            <a:off x="1359547" y="530432"/>
            <a:ext cx="417433" cy="252413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square" rtlCol="0" anchor="ctr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r>
              <a:rPr lang="pl-PL" sz="12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175</a:t>
            </a:r>
          </a:p>
        </cdr:txBody>
      </cdr:sp>
    </cdr:grpSp>
  </cdr:relSizeAnchor>
  <cdr:relSizeAnchor xmlns:cdr="http://schemas.openxmlformats.org/drawingml/2006/chartDrawing">
    <cdr:from>
      <cdr:x>0.13373</cdr:x>
      <cdr:y>0.43497</cdr:y>
    </cdr:from>
    <cdr:to>
      <cdr:x>0.21775</cdr:x>
      <cdr:y>0.49902</cdr:y>
    </cdr:to>
    <cdr:grpSp>
      <cdr:nvGrpSpPr>
        <cdr:cNvPr id="116" name="Grupa 115">
          <a:extLst xmlns:a="http://schemas.openxmlformats.org/drawingml/2006/main">
            <a:ext uri="{FF2B5EF4-FFF2-40B4-BE49-F238E27FC236}">
              <a16:creationId xmlns:a16="http://schemas.microsoft.com/office/drawing/2014/main" id="{117CC21F-6100-005C-BBAF-D8A98C35DF58}"/>
            </a:ext>
          </a:extLst>
        </cdr:cNvPr>
        <cdr:cNvGrpSpPr/>
      </cdr:nvGrpSpPr>
      <cdr:grpSpPr>
        <a:xfrm xmlns:a="http://schemas.openxmlformats.org/drawingml/2006/main">
          <a:off x="572149" y="1719383"/>
          <a:ext cx="359471" cy="253182"/>
          <a:chOff x="462012" y="1740262"/>
          <a:chExt cx="359668" cy="252413"/>
        </a:xfrm>
      </cdr:grpSpPr>
      <cdr:sp macro="" textlink="">
        <cdr:nvSpPr>
          <cdr:cNvPr id="21" name="Elipsa 20"/>
          <cdr:cNvSpPr/>
        </cdr:nvSpPr>
        <cdr:spPr>
          <a:xfrm xmlns:a="http://schemas.openxmlformats.org/drawingml/2006/main">
            <a:off x="515846" y="1740262"/>
            <a:ext cx="252000" cy="252413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accent1">
              <a:lumMod val="75000"/>
            </a:schemeClr>
          </a:solidFill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pl-PL" dirty="0"/>
          </a:p>
        </cdr:txBody>
      </cdr:sp>
      <cdr:sp macro="" textlink="">
        <cdr:nvSpPr>
          <cdr:cNvPr id="36" name="pole tekstowe 1"/>
          <cdr:cNvSpPr txBox="1"/>
        </cdr:nvSpPr>
        <cdr:spPr>
          <a:xfrm xmlns:a="http://schemas.openxmlformats.org/drawingml/2006/main">
            <a:off x="462012" y="1740262"/>
            <a:ext cx="359668" cy="252413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square" rtlCol="0" anchor="ctr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r>
              <a:rPr lang="pl-PL" sz="12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52</a:t>
            </a:r>
          </a:p>
        </cdr:txBody>
      </cdr:sp>
    </cdr:grpSp>
  </cdr:relSizeAnchor>
  <cdr:relSizeAnchor xmlns:cdr="http://schemas.openxmlformats.org/drawingml/2006/chartDrawing">
    <cdr:from>
      <cdr:x>0.23492</cdr:x>
      <cdr:y>0.37385</cdr:y>
    </cdr:from>
    <cdr:to>
      <cdr:x>0.33585</cdr:x>
      <cdr:y>0.48351</cdr:y>
    </cdr:to>
    <cdr:grpSp>
      <cdr:nvGrpSpPr>
        <cdr:cNvPr id="64" name="Grupa 63">
          <a:extLst xmlns:a="http://schemas.openxmlformats.org/drawingml/2006/main">
            <a:ext uri="{FF2B5EF4-FFF2-40B4-BE49-F238E27FC236}">
              <a16:creationId xmlns:a16="http://schemas.microsoft.com/office/drawing/2014/main" id="{901A3BC3-2853-67C0-62A8-1543FAABFB76}"/>
            </a:ext>
          </a:extLst>
        </cdr:cNvPr>
        <cdr:cNvGrpSpPr/>
      </cdr:nvGrpSpPr>
      <cdr:grpSpPr>
        <a:xfrm xmlns:a="http://schemas.openxmlformats.org/drawingml/2006/main">
          <a:off x="1005080" y="1477783"/>
          <a:ext cx="431818" cy="433473"/>
          <a:chOff x="1005563" y="1473153"/>
          <a:chExt cx="432026" cy="432114"/>
        </a:xfrm>
      </cdr:grpSpPr>
      <cdr:sp macro="" textlink="">
        <cdr:nvSpPr>
          <cdr:cNvPr id="23" name="Elipsa 22"/>
          <cdr:cNvSpPr/>
        </cdr:nvSpPr>
        <cdr:spPr>
          <a:xfrm xmlns:a="http://schemas.openxmlformats.org/drawingml/2006/main">
            <a:off x="1041565" y="1509220"/>
            <a:ext cx="360022" cy="359979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accent1">
              <a:lumMod val="75000"/>
            </a:schemeClr>
          </a:solidFill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pl-PL" dirty="0"/>
          </a:p>
        </cdr:txBody>
      </cdr:sp>
      <cdr:sp macro="" textlink="">
        <cdr:nvSpPr>
          <cdr:cNvPr id="37" name="pole tekstowe 1"/>
          <cdr:cNvSpPr txBox="1"/>
        </cdr:nvSpPr>
        <cdr:spPr>
          <a:xfrm xmlns:a="http://schemas.openxmlformats.org/drawingml/2006/main">
            <a:off x="1005563" y="1473153"/>
            <a:ext cx="432026" cy="432114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square" rtlCol="0" anchor="ctr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r>
              <a:rPr lang="pl-PL" sz="12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164</a:t>
            </a:r>
          </a:p>
        </cdr:txBody>
      </cdr:sp>
    </cdr:grpSp>
  </cdr:relSizeAnchor>
  <cdr:relSizeAnchor xmlns:cdr="http://schemas.openxmlformats.org/drawingml/2006/chartDrawing">
    <cdr:from>
      <cdr:x>0.34874</cdr:x>
      <cdr:y>0.31876</cdr:y>
    </cdr:from>
    <cdr:to>
      <cdr:x>0.46265</cdr:x>
      <cdr:y>0.38423</cdr:y>
    </cdr:to>
    <cdr:grpSp>
      <cdr:nvGrpSpPr>
        <cdr:cNvPr id="33" name="Grupa 32">
          <a:extLst xmlns:a="http://schemas.openxmlformats.org/drawingml/2006/main">
            <a:ext uri="{FF2B5EF4-FFF2-40B4-BE49-F238E27FC236}">
              <a16:creationId xmlns:a16="http://schemas.microsoft.com/office/drawing/2014/main" id="{15E7442D-7EF1-0AB2-FC58-03E9096E9DC5}"/>
            </a:ext>
          </a:extLst>
        </cdr:cNvPr>
        <cdr:cNvGrpSpPr/>
      </cdr:nvGrpSpPr>
      <cdr:grpSpPr>
        <a:xfrm xmlns:a="http://schemas.openxmlformats.org/drawingml/2006/main">
          <a:off x="1492047" y="1260019"/>
          <a:ext cx="487352" cy="258795"/>
          <a:chOff x="1498380" y="1131384"/>
          <a:chExt cx="487593" cy="257984"/>
        </a:xfrm>
      </cdr:grpSpPr>
      <cdr:sp macro="" textlink="">
        <cdr:nvSpPr>
          <cdr:cNvPr id="24" name="Elipsa 23"/>
          <cdr:cNvSpPr/>
        </cdr:nvSpPr>
        <cdr:spPr>
          <a:xfrm xmlns:a="http://schemas.openxmlformats.org/drawingml/2006/main">
            <a:off x="1612576" y="1131384"/>
            <a:ext cx="259200" cy="257984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accent1">
              <a:lumMod val="75000"/>
            </a:schemeClr>
          </a:solidFill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pl-PL" dirty="0"/>
          </a:p>
        </cdr:txBody>
      </cdr:sp>
      <cdr:sp macro="" textlink="">
        <cdr:nvSpPr>
          <cdr:cNvPr id="38" name="pole tekstowe 1"/>
          <cdr:cNvSpPr txBox="1"/>
        </cdr:nvSpPr>
        <cdr:spPr>
          <a:xfrm xmlns:a="http://schemas.openxmlformats.org/drawingml/2006/main">
            <a:off x="1498380" y="1131384"/>
            <a:ext cx="487593" cy="257984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square" rtlCol="0" anchor="ctr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r>
              <a:rPr lang="pl-PL" sz="12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98</a:t>
            </a:r>
          </a:p>
        </cdr:txBody>
      </cdr:sp>
    </cdr:grpSp>
  </cdr:relSizeAnchor>
  <cdr:relSizeAnchor xmlns:cdr="http://schemas.openxmlformats.org/drawingml/2006/chartDrawing">
    <cdr:from>
      <cdr:x>0.44322</cdr:x>
      <cdr:y>0.34583</cdr:y>
    </cdr:from>
    <cdr:to>
      <cdr:x>0.50209</cdr:x>
      <cdr:y>0.40989</cdr:y>
    </cdr:to>
    <cdr:grpSp>
      <cdr:nvGrpSpPr>
        <cdr:cNvPr id="71" name="Grupa 70">
          <a:extLst xmlns:a="http://schemas.openxmlformats.org/drawingml/2006/main">
            <a:ext uri="{FF2B5EF4-FFF2-40B4-BE49-F238E27FC236}">
              <a16:creationId xmlns:a16="http://schemas.microsoft.com/office/drawing/2014/main" id="{4EEA40A3-101A-0AE2-4846-0AEB11C51FF0}"/>
            </a:ext>
          </a:extLst>
        </cdr:cNvPr>
        <cdr:cNvGrpSpPr/>
      </cdr:nvGrpSpPr>
      <cdr:grpSpPr>
        <a:xfrm xmlns:a="http://schemas.openxmlformats.org/drawingml/2006/main">
          <a:off x="1896269" y="1367023"/>
          <a:ext cx="251869" cy="253222"/>
          <a:chOff x="1902768" y="1238079"/>
          <a:chExt cx="252000" cy="252413"/>
        </a:xfrm>
      </cdr:grpSpPr>
      <cdr:sp macro="" textlink="">
        <cdr:nvSpPr>
          <cdr:cNvPr id="6" name="Elipsa 5"/>
          <cdr:cNvSpPr/>
        </cdr:nvSpPr>
        <cdr:spPr>
          <a:xfrm xmlns:a="http://schemas.openxmlformats.org/drawingml/2006/main">
            <a:off x="1902768" y="1238079"/>
            <a:ext cx="252000" cy="252413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A8E4"/>
          </a:solidFill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pl-PL" dirty="0"/>
          </a:p>
        </cdr:txBody>
      </cdr:sp>
      <cdr:sp macro="" textlink="">
        <cdr:nvSpPr>
          <cdr:cNvPr id="39" name="pole tekstowe 1"/>
          <cdr:cNvSpPr txBox="1"/>
        </cdr:nvSpPr>
        <cdr:spPr>
          <a:xfrm xmlns:a="http://schemas.openxmlformats.org/drawingml/2006/main">
            <a:off x="1902768" y="1238079"/>
            <a:ext cx="252000" cy="252413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square" rtlCol="0" anchor="ctr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r>
              <a:rPr lang="pl-PL" sz="12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7</a:t>
            </a:r>
          </a:p>
        </cdr:txBody>
      </cdr:sp>
    </cdr:grpSp>
  </cdr:relSizeAnchor>
  <cdr:relSizeAnchor xmlns:cdr="http://schemas.openxmlformats.org/drawingml/2006/chartDrawing">
    <cdr:from>
      <cdr:x>0.59315</cdr:x>
      <cdr:y>0.20574</cdr:y>
    </cdr:from>
    <cdr:to>
      <cdr:x>0.68047</cdr:x>
      <cdr:y>0.27165</cdr:y>
    </cdr:to>
    <cdr:grpSp>
      <cdr:nvGrpSpPr>
        <cdr:cNvPr id="106" name="Grupa 105">
          <a:extLst xmlns:a="http://schemas.openxmlformats.org/drawingml/2006/main">
            <a:ext uri="{FF2B5EF4-FFF2-40B4-BE49-F238E27FC236}">
              <a16:creationId xmlns:a16="http://schemas.microsoft.com/office/drawing/2014/main" id="{6299F3A0-07E0-0870-47A5-0E071C2820B1}"/>
            </a:ext>
          </a:extLst>
        </cdr:cNvPr>
        <cdr:cNvGrpSpPr/>
      </cdr:nvGrpSpPr>
      <cdr:grpSpPr>
        <a:xfrm xmlns:a="http://schemas.openxmlformats.org/drawingml/2006/main">
          <a:off x="2537729" y="813265"/>
          <a:ext cx="373589" cy="260534"/>
          <a:chOff x="2538951" y="810721"/>
          <a:chExt cx="373745" cy="259703"/>
        </a:xfrm>
      </cdr:grpSpPr>
      <cdr:sp macro="" textlink="">
        <cdr:nvSpPr>
          <cdr:cNvPr id="18" name="Elipsa 17"/>
          <cdr:cNvSpPr/>
        </cdr:nvSpPr>
        <cdr:spPr>
          <a:xfrm xmlns:a="http://schemas.openxmlformats.org/drawingml/2006/main">
            <a:off x="2596253" y="810721"/>
            <a:ext cx="252000" cy="252413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accent1">
              <a:lumMod val="75000"/>
            </a:schemeClr>
          </a:solidFill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pl-PL" dirty="0"/>
          </a:p>
        </cdr:txBody>
      </cdr:sp>
      <cdr:sp macro="" textlink="">
        <cdr:nvSpPr>
          <cdr:cNvPr id="40" name="pole tekstowe 1"/>
          <cdr:cNvSpPr txBox="1"/>
        </cdr:nvSpPr>
        <cdr:spPr>
          <a:xfrm xmlns:a="http://schemas.openxmlformats.org/drawingml/2006/main">
            <a:off x="2538951" y="818011"/>
            <a:ext cx="373745" cy="252413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square" rtlCol="0" anchor="ctr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r>
              <a:rPr lang="pl-PL" sz="12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61</a:t>
            </a:r>
          </a:p>
        </cdr:txBody>
      </cdr:sp>
    </cdr:grpSp>
  </cdr:relSizeAnchor>
  <cdr:relSizeAnchor xmlns:cdr="http://schemas.openxmlformats.org/drawingml/2006/chartDrawing">
    <cdr:from>
      <cdr:x>0.7502</cdr:x>
      <cdr:y>0.26645</cdr:y>
    </cdr:from>
    <cdr:to>
      <cdr:x>0.80907</cdr:x>
      <cdr:y>0.3308</cdr:y>
    </cdr:to>
    <cdr:sp macro="" textlink="">
      <cdr:nvSpPr>
        <cdr:cNvPr id="17" name="Elipsa 16"/>
        <cdr:cNvSpPr/>
      </cdr:nvSpPr>
      <cdr:spPr>
        <a:xfrm xmlns:a="http://schemas.openxmlformats.org/drawingml/2006/main">
          <a:off x="3209633" y="1053240"/>
          <a:ext cx="251869" cy="254367"/>
        </a:xfrm>
        <a:prstGeom xmlns:a="http://schemas.openxmlformats.org/drawingml/2006/main" prst="ellipse">
          <a:avLst/>
        </a:prstGeom>
        <a:solidFill xmlns:a="http://schemas.openxmlformats.org/drawingml/2006/main">
          <a:schemeClr val="accent1">
            <a:lumMod val="75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pl-PL" dirty="0"/>
        </a:p>
      </cdr:txBody>
    </cdr:sp>
  </cdr:relSizeAnchor>
  <cdr:relSizeAnchor xmlns:cdr="http://schemas.openxmlformats.org/drawingml/2006/chartDrawing">
    <cdr:from>
      <cdr:x>0.69593</cdr:x>
      <cdr:y>0.26517</cdr:y>
    </cdr:from>
    <cdr:to>
      <cdr:x>0.86762</cdr:x>
      <cdr:y>0.33182</cdr:y>
    </cdr:to>
    <cdr:sp macro="" textlink="">
      <cdr:nvSpPr>
        <cdr:cNvPr id="41" name="pole tekstowe 1"/>
        <cdr:cNvSpPr txBox="1"/>
      </cdr:nvSpPr>
      <cdr:spPr>
        <a:xfrm xmlns:a="http://schemas.openxmlformats.org/drawingml/2006/main">
          <a:off x="2977444" y="1048180"/>
          <a:ext cx="734558" cy="2634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l-PL" sz="120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rPr>
            <a:t>58</a:t>
          </a:r>
        </a:p>
      </cdr:txBody>
    </cdr:sp>
  </cdr:relSizeAnchor>
  <cdr:relSizeAnchor xmlns:cdr="http://schemas.openxmlformats.org/drawingml/2006/chartDrawing">
    <cdr:from>
      <cdr:x>0.79722</cdr:x>
      <cdr:y>0.34525</cdr:y>
    </cdr:from>
    <cdr:to>
      <cdr:x>0.85609</cdr:x>
      <cdr:y>0.40931</cdr:y>
    </cdr:to>
    <cdr:grpSp>
      <cdr:nvGrpSpPr>
        <cdr:cNvPr id="78" name="Grupa 77">
          <a:extLst xmlns:a="http://schemas.openxmlformats.org/drawingml/2006/main">
            <a:ext uri="{FF2B5EF4-FFF2-40B4-BE49-F238E27FC236}">
              <a16:creationId xmlns:a16="http://schemas.microsoft.com/office/drawing/2014/main" id="{EFD5A016-0359-4E29-583E-7AAB51BB24F9}"/>
            </a:ext>
          </a:extLst>
        </cdr:cNvPr>
        <cdr:cNvGrpSpPr/>
      </cdr:nvGrpSpPr>
      <cdr:grpSpPr>
        <a:xfrm xmlns:a="http://schemas.openxmlformats.org/drawingml/2006/main">
          <a:off x="3410820" y="1364731"/>
          <a:ext cx="251869" cy="253221"/>
          <a:chOff x="3528806" y="1291495"/>
          <a:chExt cx="252000" cy="252413"/>
        </a:xfrm>
      </cdr:grpSpPr>
      <cdr:sp macro="" textlink="">
        <cdr:nvSpPr>
          <cdr:cNvPr id="8" name="Elipsa 7"/>
          <cdr:cNvSpPr/>
        </cdr:nvSpPr>
        <cdr:spPr>
          <a:xfrm xmlns:a="http://schemas.openxmlformats.org/drawingml/2006/main">
            <a:off x="3528806" y="1291495"/>
            <a:ext cx="252000" cy="252413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A8E4"/>
          </a:solidFill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pl-PL" dirty="0"/>
          </a:p>
        </cdr:txBody>
      </cdr:sp>
      <cdr:sp macro="" textlink="">
        <cdr:nvSpPr>
          <cdr:cNvPr id="42" name="pole tekstowe 1"/>
          <cdr:cNvSpPr txBox="1"/>
        </cdr:nvSpPr>
        <cdr:spPr>
          <a:xfrm xmlns:a="http://schemas.openxmlformats.org/drawingml/2006/main">
            <a:off x="3528806" y="1291495"/>
            <a:ext cx="252000" cy="252413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square" rtlCol="0" anchor="ctr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r>
              <a:rPr lang="pl-PL" sz="12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1</a:t>
            </a:r>
          </a:p>
        </cdr:txBody>
      </cdr:sp>
    </cdr:grpSp>
  </cdr:relSizeAnchor>
  <cdr:relSizeAnchor xmlns:cdr="http://schemas.openxmlformats.org/drawingml/2006/chartDrawing">
    <cdr:from>
      <cdr:x>0.5641</cdr:x>
      <cdr:y>0.34622</cdr:y>
    </cdr:from>
    <cdr:to>
      <cdr:x>0.68184</cdr:x>
      <cdr:y>0.47413</cdr:y>
    </cdr:to>
    <cdr:grpSp>
      <cdr:nvGrpSpPr>
        <cdr:cNvPr id="108" name="Grupa 107">
          <a:extLst xmlns:a="http://schemas.openxmlformats.org/drawingml/2006/main">
            <a:ext uri="{FF2B5EF4-FFF2-40B4-BE49-F238E27FC236}">
              <a16:creationId xmlns:a16="http://schemas.microsoft.com/office/drawing/2014/main" id="{5C69D186-DC0E-01A1-DEFE-7DFCA815291A}"/>
            </a:ext>
          </a:extLst>
        </cdr:cNvPr>
        <cdr:cNvGrpSpPr/>
      </cdr:nvGrpSpPr>
      <cdr:grpSpPr>
        <a:xfrm xmlns:a="http://schemas.openxmlformats.org/drawingml/2006/main">
          <a:off x="2413441" y="1368565"/>
          <a:ext cx="503738" cy="505613"/>
          <a:chOff x="2414581" y="1364286"/>
          <a:chExt cx="504000" cy="504000"/>
        </a:xfrm>
      </cdr:grpSpPr>
      <cdr:sp macro="" textlink="">
        <cdr:nvSpPr>
          <cdr:cNvPr id="16" name="Elipsa 15"/>
          <cdr:cNvSpPr/>
        </cdr:nvSpPr>
        <cdr:spPr>
          <a:xfrm xmlns:a="http://schemas.openxmlformats.org/drawingml/2006/main">
            <a:off x="2486581" y="1436286"/>
            <a:ext cx="360000" cy="360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accent1">
              <a:lumMod val="75000"/>
            </a:schemeClr>
          </a:solidFill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pl-PL" dirty="0"/>
          </a:p>
        </cdr:txBody>
      </cdr:sp>
      <cdr:sp macro="" textlink="">
        <cdr:nvSpPr>
          <cdr:cNvPr id="43" name="pole tekstowe 1"/>
          <cdr:cNvSpPr txBox="1"/>
        </cdr:nvSpPr>
        <cdr:spPr>
          <a:xfrm xmlns:a="http://schemas.openxmlformats.org/drawingml/2006/main">
            <a:off x="2414581" y="1364286"/>
            <a:ext cx="504000" cy="504000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square" rtlCol="0" anchor="ctr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r>
              <a:rPr lang="pl-PL" sz="12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365</a:t>
            </a:r>
          </a:p>
        </cdr:txBody>
      </cdr:sp>
    </cdr:grpSp>
  </cdr:relSizeAnchor>
  <cdr:relSizeAnchor xmlns:cdr="http://schemas.openxmlformats.org/drawingml/2006/chartDrawing">
    <cdr:from>
      <cdr:x>0.65289</cdr:x>
      <cdr:y>0.44164</cdr:y>
    </cdr:from>
    <cdr:to>
      <cdr:x>0.73878</cdr:x>
      <cdr:y>0.50569</cdr:y>
    </cdr:to>
    <cdr:grpSp>
      <cdr:nvGrpSpPr>
        <cdr:cNvPr id="76" name="Grupa 75">
          <a:extLst xmlns:a="http://schemas.openxmlformats.org/drawingml/2006/main">
            <a:ext uri="{FF2B5EF4-FFF2-40B4-BE49-F238E27FC236}">
              <a16:creationId xmlns:a16="http://schemas.microsoft.com/office/drawing/2014/main" id="{530CDE83-E156-E0F3-A410-614DAF06F3A1}"/>
            </a:ext>
          </a:extLst>
        </cdr:cNvPr>
        <cdr:cNvGrpSpPr/>
      </cdr:nvGrpSpPr>
      <cdr:grpSpPr>
        <a:xfrm xmlns:a="http://schemas.openxmlformats.org/drawingml/2006/main">
          <a:off x="2793320" y="1745749"/>
          <a:ext cx="367471" cy="253181"/>
          <a:chOff x="2794676" y="1740262"/>
          <a:chExt cx="367635" cy="252413"/>
        </a:xfrm>
      </cdr:grpSpPr>
      <cdr:sp macro="" textlink="">
        <cdr:nvSpPr>
          <cdr:cNvPr id="7" name="Elipsa 6"/>
          <cdr:cNvSpPr/>
        </cdr:nvSpPr>
        <cdr:spPr>
          <a:xfrm xmlns:a="http://schemas.openxmlformats.org/drawingml/2006/main">
            <a:off x="2844029" y="1740262"/>
            <a:ext cx="252000" cy="252413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A8E4"/>
          </a:solidFill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pl-PL" dirty="0"/>
          </a:p>
        </cdr:txBody>
      </cdr:sp>
      <cdr:sp macro="" textlink="">
        <cdr:nvSpPr>
          <cdr:cNvPr id="44" name="pole tekstowe 1"/>
          <cdr:cNvSpPr txBox="1"/>
        </cdr:nvSpPr>
        <cdr:spPr>
          <a:xfrm xmlns:a="http://schemas.openxmlformats.org/drawingml/2006/main">
            <a:off x="2794676" y="1740262"/>
            <a:ext cx="367635" cy="252413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square" rtlCol="0" anchor="ctr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r>
              <a:rPr lang="pl-PL" sz="12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41</a:t>
            </a:r>
          </a:p>
        </cdr:txBody>
      </cdr:sp>
    </cdr:grpSp>
  </cdr:relSizeAnchor>
  <cdr:relSizeAnchor xmlns:cdr="http://schemas.openxmlformats.org/drawingml/2006/chartDrawing">
    <cdr:from>
      <cdr:x>0.31822</cdr:x>
      <cdr:y>0.46633</cdr:y>
    </cdr:from>
    <cdr:to>
      <cdr:x>0.40019</cdr:x>
      <cdr:y>0.53039</cdr:y>
    </cdr:to>
    <cdr:grpSp>
      <cdr:nvGrpSpPr>
        <cdr:cNvPr id="74" name="Grupa 73">
          <a:extLst xmlns:a="http://schemas.openxmlformats.org/drawingml/2006/main">
            <a:ext uri="{FF2B5EF4-FFF2-40B4-BE49-F238E27FC236}">
              <a16:creationId xmlns:a16="http://schemas.microsoft.com/office/drawing/2014/main" id="{F6ABFB2C-9CC5-3D2C-AD7A-3DBAF67F6BA3}"/>
            </a:ext>
          </a:extLst>
        </cdr:cNvPr>
        <cdr:cNvGrpSpPr/>
      </cdr:nvGrpSpPr>
      <cdr:grpSpPr>
        <a:xfrm xmlns:a="http://schemas.openxmlformats.org/drawingml/2006/main">
          <a:off x="1361470" y="1843345"/>
          <a:ext cx="350700" cy="253221"/>
          <a:chOff x="1362112" y="1837569"/>
          <a:chExt cx="350888" cy="252413"/>
        </a:xfrm>
      </cdr:grpSpPr>
      <cdr:sp macro="" textlink="">
        <cdr:nvSpPr>
          <cdr:cNvPr id="5" name="Elipsa 4"/>
          <cdr:cNvSpPr/>
        </cdr:nvSpPr>
        <cdr:spPr>
          <a:xfrm xmlns:a="http://schemas.openxmlformats.org/drawingml/2006/main">
            <a:off x="1416020" y="1837569"/>
            <a:ext cx="252000" cy="252413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A8E4"/>
          </a:solidFill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pl-PL" dirty="0"/>
          </a:p>
        </cdr:txBody>
      </cdr:sp>
      <cdr:sp macro="" textlink="">
        <cdr:nvSpPr>
          <cdr:cNvPr id="45" name="pole tekstowe 1"/>
          <cdr:cNvSpPr txBox="1"/>
        </cdr:nvSpPr>
        <cdr:spPr>
          <a:xfrm xmlns:a="http://schemas.openxmlformats.org/drawingml/2006/main">
            <a:off x="1362112" y="1837569"/>
            <a:ext cx="350888" cy="252413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square" rtlCol="0" anchor="ctr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r>
              <a:rPr lang="pl-PL" sz="12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10</a:t>
            </a:r>
          </a:p>
        </cdr:txBody>
      </cdr:sp>
    </cdr:grpSp>
  </cdr:relSizeAnchor>
  <cdr:relSizeAnchor xmlns:cdr="http://schemas.openxmlformats.org/drawingml/2006/chartDrawing">
    <cdr:from>
      <cdr:x>0.17008</cdr:x>
      <cdr:y>0.5901</cdr:y>
    </cdr:from>
    <cdr:to>
      <cdr:x>0.22895</cdr:x>
      <cdr:y>0.65416</cdr:y>
    </cdr:to>
    <cdr:grpSp>
      <cdr:nvGrpSpPr>
        <cdr:cNvPr id="91" name="Grupa 90">
          <a:extLst xmlns:a="http://schemas.openxmlformats.org/drawingml/2006/main">
            <a:ext uri="{FF2B5EF4-FFF2-40B4-BE49-F238E27FC236}">
              <a16:creationId xmlns:a16="http://schemas.microsoft.com/office/drawing/2014/main" id="{B661011C-B279-2D60-AA1B-E37D84C59F16}"/>
            </a:ext>
          </a:extLst>
        </cdr:cNvPr>
        <cdr:cNvGrpSpPr/>
      </cdr:nvGrpSpPr>
      <cdr:grpSpPr>
        <a:xfrm xmlns:a="http://schemas.openxmlformats.org/drawingml/2006/main">
          <a:off x="727669" y="2332593"/>
          <a:ext cx="251869" cy="253221"/>
          <a:chOff x="694121" y="2375939"/>
          <a:chExt cx="252000" cy="252413"/>
        </a:xfrm>
      </cdr:grpSpPr>
      <cdr:sp macro="" textlink="">
        <cdr:nvSpPr>
          <cdr:cNvPr id="4" name="Elipsa 3"/>
          <cdr:cNvSpPr/>
        </cdr:nvSpPr>
        <cdr:spPr>
          <a:xfrm xmlns:a="http://schemas.openxmlformats.org/drawingml/2006/main">
            <a:off x="694121" y="2375939"/>
            <a:ext cx="252000" cy="252413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A8E4"/>
          </a:solidFill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pl-PL" dirty="0"/>
          </a:p>
        </cdr:txBody>
      </cdr:sp>
      <cdr:sp macro="" textlink="">
        <cdr:nvSpPr>
          <cdr:cNvPr id="46" name="pole tekstowe 1"/>
          <cdr:cNvSpPr txBox="1"/>
        </cdr:nvSpPr>
        <cdr:spPr>
          <a:xfrm xmlns:a="http://schemas.openxmlformats.org/drawingml/2006/main">
            <a:off x="694121" y="2375939"/>
            <a:ext cx="252000" cy="252413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square" rtlCol="0" anchor="ctr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r>
              <a:rPr lang="pl-PL" sz="12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4</a:t>
            </a:r>
          </a:p>
        </cdr:txBody>
      </cdr:sp>
    </cdr:grpSp>
  </cdr:relSizeAnchor>
  <cdr:relSizeAnchor xmlns:cdr="http://schemas.openxmlformats.org/drawingml/2006/chartDrawing">
    <cdr:from>
      <cdr:x>0.22476</cdr:x>
      <cdr:y>0.59567</cdr:y>
    </cdr:from>
    <cdr:to>
      <cdr:x>0.3341</cdr:x>
      <cdr:y>0.68703</cdr:y>
    </cdr:to>
    <cdr:grpSp>
      <cdr:nvGrpSpPr>
        <cdr:cNvPr id="115" name="Grupa 114">
          <a:extLst xmlns:a="http://schemas.openxmlformats.org/drawingml/2006/main">
            <a:ext uri="{FF2B5EF4-FFF2-40B4-BE49-F238E27FC236}">
              <a16:creationId xmlns:a16="http://schemas.microsoft.com/office/drawing/2014/main" id="{603C1234-75AE-F040-0E12-3B3480F8D957}"/>
            </a:ext>
          </a:extLst>
        </cdr:cNvPr>
        <cdr:cNvGrpSpPr/>
      </cdr:nvGrpSpPr>
      <cdr:grpSpPr>
        <a:xfrm xmlns:a="http://schemas.openxmlformats.org/drawingml/2006/main">
          <a:off x="961612" y="2354610"/>
          <a:ext cx="467799" cy="361135"/>
          <a:chOff x="961752" y="2466342"/>
          <a:chExt cx="468051" cy="360000"/>
        </a:xfrm>
      </cdr:grpSpPr>
      <cdr:sp macro="" textlink="">
        <cdr:nvSpPr>
          <cdr:cNvPr id="22" name="Elipsa 21"/>
          <cdr:cNvSpPr/>
        </cdr:nvSpPr>
        <cdr:spPr>
          <a:xfrm xmlns:a="http://schemas.openxmlformats.org/drawingml/2006/main">
            <a:off x="1015777" y="2466342"/>
            <a:ext cx="360000" cy="360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accent1">
              <a:lumMod val="75000"/>
            </a:schemeClr>
          </a:solidFill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pl-PL" dirty="0"/>
          </a:p>
        </cdr:txBody>
      </cdr:sp>
      <cdr:sp macro="" textlink="">
        <cdr:nvSpPr>
          <cdr:cNvPr id="47" name="pole tekstowe 1"/>
          <cdr:cNvSpPr txBox="1"/>
        </cdr:nvSpPr>
        <cdr:spPr>
          <a:xfrm xmlns:a="http://schemas.openxmlformats.org/drawingml/2006/main">
            <a:off x="961752" y="2520136"/>
            <a:ext cx="468051" cy="252413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square" rtlCol="0" anchor="ctr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r>
              <a:rPr lang="pl-PL" sz="12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183</a:t>
            </a:r>
          </a:p>
        </cdr:txBody>
      </cdr:sp>
    </cdr:grpSp>
  </cdr:relSizeAnchor>
  <cdr:relSizeAnchor xmlns:cdr="http://schemas.openxmlformats.org/drawingml/2006/chartDrawing">
    <cdr:from>
      <cdr:x>0.36353</cdr:x>
      <cdr:y>0.64169</cdr:y>
    </cdr:from>
    <cdr:to>
      <cdr:x>0.4426</cdr:x>
      <cdr:y>0.70575</cdr:y>
    </cdr:to>
    <cdr:grpSp>
      <cdr:nvGrpSpPr>
        <cdr:cNvPr id="111" name="Grupa 110">
          <a:extLst xmlns:a="http://schemas.openxmlformats.org/drawingml/2006/main">
            <a:ext uri="{FF2B5EF4-FFF2-40B4-BE49-F238E27FC236}">
              <a16:creationId xmlns:a16="http://schemas.microsoft.com/office/drawing/2014/main" id="{264E4E65-6542-7E35-D53D-78C920EA4F43}"/>
            </a:ext>
          </a:extLst>
        </cdr:cNvPr>
        <cdr:cNvGrpSpPr/>
      </cdr:nvGrpSpPr>
      <cdr:grpSpPr>
        <a:xfrm xmlns:a="http://schemas.openxmlformats.org/drawingml/2006/main">
          <a:off x="1555324" y="2536522"/>
          <a:ext cx="338293" cy="253221"/>
          <a:chOff x="1491712" y="2507699"/>
          <a:chExt cx="338452" cy="252413"/>
        </a:xfrm>
      </cdr:grpSpPr>
      <cdr:sp macro="" textlink="">
        <cdr:nvSpPr>
          <cdr:cNvPr id="26" name="Elipsa 25"/>
          <cdr:cNvSpPr/>
        </cdr:nvSpPr>
        <cdr:spPr>
          <a:xfrm xmlns:a="http://schemas.openxmlformats.org/drawingml/2006/main">
            <a:off x="1534938" y="2507699"/>
            <a:ext cx="252000" cy="252413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accent1">
              <a:lumMod val="75000"/>
            </a:schemeClr>
          </a:solidFill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pl-PL" dirty="0"/>
          </a:p>
        </cdr:txBody>
      </cdr:sp>
      <cdr:sp macro="" textlink="">
        <cdr:nvSpPr>
          <cdr:cNvPr id="48" name="pole tekstowe 1"/>
          <cdr:cNvSpPr txBox="1"/>
        </cdr:nvSpPr>
        <cdr:spPr>
          <a:xfrm xmlns:a="http://schemas.openxmlformats.org/drawingml/2006/main">
            <a:off x="1491712" y="2507699"/>
            <a:ext cx="338452" cy="252413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square" rtlCol="0" anchor="ctr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r>
              <a:rPr lang="pl-PL" sz="12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58</a:t>
            </a:r>
          </a:p>
        </cdr:txBody>
      </cdr:sp>
    </cdr:grpSp>
  </cdr:relSizeAnchor>
  <cdr:relSizeAnchor xmlns:cdr="http://schemas.openxmlformats.org/drawingml/2006/chartDrawing">
    <cdr:from>
      <cdr:x>0.3341</cdr:x>
      <cdr:y>0.69052</cdr:y>
    </cdr:from>
    <cdr:to>
      <cdr:x>0.39298</cdr:x>
      <cdr:y>0.75458</cdr:y>
    </cdr:to>
    <cdr:grpSp>
      <cdr:nvGrpSpPr>
        <cdr:cNvPr id="88" name="Grupa 87">
          <a:extLst xmlns:a="http://schemas.openxmlformats.org/drawingml/2006/main">
            <a:ext uri="{FF2B5EF4-FFF2-40B4-BE49-F238E27FC236}">
              <a16:creationId xmlns:a16="http://schemas.microsoft.com/office/drawing/2014/main" id="{5EBA0E5E-5343-0535-3F00-E9F5BD9134C7}"/>
            </a:ext>
          </a:extLst>
        </cdr:cNvPr>
        <cdr:cNvGrpSpPr/>
      </cdr:nvGrpSpPr>
      <cdr:grpSpPr>
        <a:xfrm xmlns:a="http://schemas.openxmlformats.org/drawingml/2006/main">
          <a:off x="1429411" y="2729541"/>
          <a:ext cx="251912" cy="253221"/>
          <a:chOff x="1577904" y="2784944"/>
          <a:chExt cx="252000" cy="252413"/>
        </a:xfrm>
      </cdr:grpSpPr>
      <cdr:sp macro="" textlink="">
        <cdr:nvSpPr>
          <cdr:cNvPr id="10" name="Elipsa 9"/>
          <cdr:cNvSpPr/>
        </cdr:nvSpPr>
        <cdr:spPr>
          <a:xfrm xmlns:a="http://schemas.openxmlformats.org/drawingml/2006/main">
            <a:off x="1577904" y="2784944"/>
            <a:ext cx="252000" cy="252413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A8E4"/>
          </a:solidFill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pl-PL" dirty="0"/>
          </a:p>
        </cdr:txBody>
      </cdr:sp>
      <cdr:sp macro="" textlink="">
        <cdr:nvSpPr>
          <cdr:cNvPr id="49" name="pole tekstowe 1"/>
          <cdr:cNvSpPr txBox="1"/>
        </cdr:nvSpPr>
        <cdr:spPr>
          <a:xfrm xmlns:a="http://schemas.openxmlformats.org/drawingml/2006/main">
            <a:off x="1577904" y="2784944"/>
            <a:ext cx="252000" cy="252413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square" rtlCol="0" anchor="ctr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r>
              <a:rPr lang="pl-PL" sz="12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7</a:t>
            </a:r>
          </a:p>
        </cdr:txBody>
      </cdr:sp>
    </cdr:grpSp>
  </cdr:relSizeAnchor>
  <cdr:relSizeAnchor xmlns:cdr="http://schemas.openxmlformats.org/drawingml/2006/chartDrawing">
    <cdr:from>
      <cdr:x>0.49749</cdr:x>
      <cdr:y>0.49956</cdr:y>
    </cdr:from>
    <cdr:to>
      <cdr:x>0.60356</cdr:x>
      <cdr:y>0.59091</cdr:y>
    </cdr:to>
    <cdr:grpSp>
      <cdr:nvGrpSpPr>
        <cdr:cNvPr id="117" name="Grupa 116">
          <a:extLst xmlns:a="http://schemas.openxmlformats.org/drawingml/2006/main">
            <a:ext uri="{FF2B5EF4-FFF2-40B4-BE49-F238E27FC236}">
              <a16:creationId xmlns:a16="http://schemas.microsoft.com/office/drawing/2014/main" id="{C14C66C0-7343-D031-C121-9CC96B558D5D}"/>
            </a:ext>
          </a:extLst>
        </cdr:cNvPr>
        <cdr:cNvGrpSpPr/>
      </cdr:nvGrpSpPr>
      <cdr:grpSpPr>
        <a:xfrm xmlns:a="http://schemas.openxmlformats.org/drawingml/2006/main">
          <a:off x="2128458" y="1974699"/>
          <a:ext cx="453809" cy="361096"/>
          <a:chOff x="2129475" y="1968493"/>
          <a:chExt cx="454017" cy="360000"/>
        </a:xfrm>
      </cdr:grpSpPr>
      <cdr:sp macro="" textlink="">
        <cdr:nvSpPr>
          <cdr:cNvPr id="25" name="Elipsa 24"/>
          <cdr:cNvSpPr/>
        </cdr:nvSpPr>
        <cdr:spPr>
          <a:xfrm xmlns:a="http://schemas.openxmlformats.org/drawingml/2006/main">
            <a:off x="2176483" y="1968493"/>
            <a:ext cx="360000" cy="360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accent1">
              <a:lumMod val="75000"/>
            </a:schemeClr>
          </a:solidFill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pl-PL" dirty="0"/>
          </a:p>
        </cdr:txBody>
      </cdr:sp>
      <cdr:sp macro="" textlink="">
        <cdr:nvSpPr>
          <cdr:cNvPr id="50" name="pole tekstowe 1"/>
          <cdr:cNvSpPr txBox="1"/>
        </cdr:nvSpPr>
        <cdr:spPr>
          <a:xfrm xmlns:a="http://schemas.openxmlformats.org/drawingml/2006/main">
            <a:off x="2129475" y="2022287"/>
            <a:ext cx="454017" cy="252413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square" rtlCol="0" anchor="ctr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r>
              <a:rPr lang="pl-PL" sz="12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142</a:t>
            </a:r>
          </a:p>
        </cdr:txBody>
      </cdr:sp>
    </cdr:grpSp>
  </cdr:relSizeAnchor>
  <cdr:relSizeAnchor xmlns:cdr="http://schemas.openxmlformats.org/drawingml/2006/chartDrawing">
    <cdr:from>
      <cdr:x>0.45973</cdr:x>
      <cdr:y>0.56011</cdr:y>
    </cdr:from>
    <cdr:to>
      <cdr:x>0.5186</cdr:x>
      <cdr:y>0.62417</cdr:y>
    </cdr:to>
    <cdr:grpSp>
      <cdr:nvGrpSpPr>
        <cdr:cNvPr id="92" name="Grupa 91">
          <a:extLst xmlns:a="http://schemas.openxmlformats.org/drawingml/2006/main">
            <a:ext uri="{FF2B5EF4-FFF2-40B4-BE49-F238E27FC236}">
              <a16:creationId xmlns:a16="http://schemas.microsoft.com/office/drawing/2014/main" id="{E696E86D-4B96-7B7B-167C-B5173B7D1826}"/>
            </a:ext>
          </a:extLst>
        </cdr:cNvPr>
        <cdr:cNvGrpSpPr/>
      </cdr:nvGrpSpPr>
      <cdr:grpSpPr>
        <a:xfrm xmlns:a="http://schemas.openxmlformats.org/drawingml/2006/main">
          <a:off x="1966906" y="2214046"/>
          <a:ext cx="251869" cy="253221"/>
          <a:chOff x="1967855" y="2207122"/>
          <a:chExt cx="252000" cy="252413"/>
        </a:xfrm>
      </cdr:grpSpPr>
      <cdr:sp macro="" textlink="">
        <cdr:nvSpPr>
          <cdr:cNvPr id="9" name="Elipsa 8"/>
          <cdr:cNvSpPr/>
        </cdr:nvSpPr>
        <cdr:spPr>
          <a:xfrm xmlns:a="http://schemas.openxmlformats.org/drawingml/2006/main">
            <a:off x="1967855" y="2207122"/>
            <a:ext cx="252000" cy="252413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A8E4"/>
          </a:solidFill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pl-PL" dirty="0"/>
          </a:p>
        </cdr:txBody>
      </cdr:sp>
      <cdr:sp macro="" textlink="">
        <cdr:nvSpPr>
          <cdr:cNvPr id="51" name="pole tekstowe 1"/>
          <cdr:cNvSpPr txBox="1"/>
        </cdr:nvSpPr>
        <cdr:spPr>
          <a:xfrm xmlns:a="http://schemas.openxmlformats.org/drawingml/2006/main">
            <a:off x="1967855" y="2207122"/>
            <a:ext cx="252000" cy="252413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square" rtlCol="0" anchor="ctr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r>
              <a:rPr lang="pl-PL" sz="12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1</a:t>
            </a:r>
          </a:p>
        </cdr:txBody>
      </cdr:sp>
    </cdr:grpSp>
  </cdr:relSizeAnchor>
  <cdr:relSizeAnchor xmlns:cdr="http://schemas.openxmlformats.org/drawingml/2006/chartDrawing">
    <cdr:from>
      <cdr:x>0.43332</cdr:x>
      <cdr:y>0.63983</cdr:y>
    </cdr:from>
    <cdr:to>
      <cdr:x>0.53424</cdr:x>
      <cdr:y>0.74946</cdr:y>
    </cdr:to>
    <cdr:grpSp>
      <cdr:nvGrpSpPr>
        <cdr:cNvPr id="109" name="Grupa 108">
          <a:extLst xmlns:a="http://schemas.openxmlformats.org/drawingml/2006/main">
            <a:ext uri="{FF2B5EF4-FFF2-40B4-BE49-F238E27FC236}">
              <a16:creationId xmlns:a16="http://schemas.microsoft.com/office/drawing/2014/main" id="{A212DAAA-2E7F-7225-204B-07E09ABC1F2E}"/>
            </a:ext>
          </a:extLst>
        </cdr:cNvPr>
        <cdr:cNvGrpSpPr/>
      </cdr:nvGrpSpPr>
      <cdr:grpSpPr>
        <a:xfrm xmlns:a="http://schemas.openxmlformats.org/drawingml/2006/main">
          <a:off x="1853913" y="2529169"/>
          <a:ext cx="431776" cy="433354"/>
          <a:chOff x="1892672" y="2601301"/>
          <a:chExt cx="432000" cy="432000"/>
        </a:xfrm>
      </cdr:grpSpPr>
      <cdr:sp macro="" textlink="">
        <cdr:nvSpPr>
          <cdr:cNvPr id="27" name="Elipsa 26"/>
          <cdr:cNvSpPr/>
        </cdr:nvSpPr>
        <cdr:spPr>
          <a:xfrm xmlns:a="http://schemas.openxmlformats.org/drawingml/2006/main">
            <a:off x="1928672" y="2637301"/>
            <a:ext cx="360000" cy="360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accent1">
              <a:lumMod val="75000"/>
            </a:schemeClr>
          </a:solidFill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pl-PL" dirty="0"/>
          </a:p>
        </cdr:txBody>
      </cdr:sp>
      <cdr:sp macro="" textlink="">
        <cdr:nvSpPr>
          <cdr:cNvPr id="52" name="pole tekstowe 1"/>
          <cdr:cNvSpPr txBox="1"/>
        </cdr:nvSpPr>
        <cdr:spPr>
          <a:xfrm xmlns:a="http://schemas.openxmlformats.org/drawingml/2006/main">
            <a:off x="1892672" y="2601301"/>
            <a:ext cx="432000" cy="432000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square" rtlCol="0" anchor="ctr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r>
              <a:rPr lang="pl-PL" sz="12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299</a:t>
            </a:r>
          </a:p>
        </cdr:txBody>
      </cdr:sp>
    </cdr:grpSp>
  </cdr:relSizeAnchor>
  <cdr:relSizeAnchor xmlns:cdr="http://schemas.openxmlformats.org/drawingml/2006/chartDrawing">
    <cdr:from>
      <cdr:x>0.42756</cdr:x>
      <cdr:y>0.74961</cdr:y>
    </cdr:from>
    <cdr:to>
      <cdr:x>0.51201</cdr:x>
      <cdr:y>0.81367</cdr:y>
    </cdr:to>
    <cdr:grpSp>
      <cdr:nvGrpSpPr>
        <cdr:cNvPr id="94" name="Grupa 93">
          <a:extLst xmlns:a="http://schemas.openxmlformats.org/drawingml/2006/main">
            <a:ext uri="{FF2B5EF4-FFF2-40B4-BE49-F238E27FC236}">
              <a16:creationId xmlns:a16="http://schemas.microsoft.com/office/drawing/2014/main" id="{951CF5A9-6205-C2AB-32B9-448586CF1EA7}"/>
            </a:ext>
          </a:extLst>
        </cdr:cNvPr>
        <cdr:cNvGrpSpPr/>
      </cdr:nvGrpSpPr>
      <cdr:grpSpPr>
        <a:xfrm xmlns:a="http://schemas.openxmlformats.org/drawingml/2006/main">
          <a:off x="1829270" y="2963116"/>
          <a:ext cx="361310" cy="253221"/>
          <a:chOff x="1830164" y="2951289"/>
          <a:chExt cx="361450" cy="252413"/>
        </a:xfrm>
      </cdr:grpSpPr>
      <cdr:sp macro="" textlink="">
        <cdr:nvSpPr>
          <cdr:cNvPr id="11" name="Elipsa 10"/>
          <cdr:cNvSpPr/>
        </cdr:nvSpPr>
        <cdr:spPr>
          <a:xfrm xmlns:a="http://schemas.openxmlformats.org/drawingml/2006/main">
            <a:off x="1876328" y="2951289"/>
            <a:ext cx="252000" cy="252413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A8E4"/>
          </a:solidFill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pl-PL" dirty="0"/>
          </a:p>
        </cdr:txBody>
      </cdr:sp>
      <cdr:sp macro="" textlink="">
        <cdr:nvSpPr>
          <cdr:cNvPr id="54" name="pole tekstowe 1"/>
          <cdr:cNvSpPr txBox="1"/>
        </cdr:nvSpPr>
        <cdr:spPr>
          <a:xfrm xmlns:a="http://schemas.openxmlformats.org/drawingml/2006/main">
            <a:off x="1830164" y="2951289"/>
            <a:ext cx="361450" cy="252413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square" rtlCol="0" anchor="ctr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r>
              <a:rPr lang="pl-PL" sz="12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25</a:t>
            </a:r>
          </a:p>
        </cdr:txBody>
      </cdr:sp>
    </cdr:grpSp>
  </cdr:relSizeAnchor>
  <cdr:relSizeAnchor xmlns:cdr="http://schemas.openxmlformats.org/drawingml/2006/chartDrawing">
    <cdr:from>
      <cdr:x>0.57915</cdr:x>
      <cdr:y>0.6426</cdr:y>
    </cdr:from>
    <cdr:to>
      <cdr:x>0.66308</cdr:x>
      <cdr:y>0.70666</cdr:y>
    </cdr:to>
    <cdr:grpSp>
      <cdr:nvGrpSpPr>
        <cdr:cNvPr id="112" name="Grupa 111">
          <a:extLst xmlns:a="http://schemas.openxmlformats.org/drawingml/2006/main">
            <a:ext uri="{FF2B5EF4-FFF2-40B4-BE49-F238E27FC236}">
              <a16:creationId xmlns:a16="http://schemas.microsoft.com/office/drawing/2014/main" id="{CDD50CE5-62A1-944B-0DA3-1C59E283DE67}"/>
            </a:ext>
          </a:extLst>
        </cdr:cNvPr>
        <cdr:cNvGrpSpPr/>
      </cdr:nvGrpSpPr>
      <cdr:grpSpPr>
        <a:xfrm xmlns:a="http://schemas.openxmlformats.org/drawingml/2006/main">
          <a:off x="2477831" y="2540119"/>
          <a:ext cx="359086" cy="253221"/>
          <a:chOff x="2479030" y="2532161"/>
          <a:chExt cx="359246" cy="252413"/>
        </a:xfrm>
      </cdr:grpSpPr>
      <cdr:sp macro="" textlink="">
        <cdr:nvSpPr>
          <cdr:cNvPr id="30" name="Elipsa 29"/>
          <cdr:cNvSpPr/>
        </cdr:nvSpPr>
        <cdr:spPr>
          <a:xfrm xmlns:a="http://schemas.openxmlformats.org/drawingml/2006/main">
            <a:off x="2532653" y="2532161"/>
            <a:ext cx="252000" cy="252413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accent1">
              <a:lumMod val="75000"/>
            </a:schemeClr>
          </a:solidFill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pl-PL" dirty="0"/>
          </a:p>
        </cdr:txBody>
      </cdr:sp>
      <cdr:sp macro="" textlink="">
        <cdr:nvSpPr>
          <cdr:cNvPr id="55" name="pole tekstowe 1"/>
          <cdr:cNvSpPr txBox="1"/>
        </cdr:nvSpPr>
        <cdr:spPr>
          <a:xfrm xmlns:a="http://schemas.openxmlformats.org/drawingml/2006/main">
            <a:off x="2479030" y="2532161"/>
            <a:ext cx="359246" cy="252413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square" rtlCol="0" anchor="ctr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r>
              <a:rPr lang="pl-PL" sz="12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54</a:t>
            </a:r>
          </a:p>
        </cdr:txBody>
      </cdr:sp>
    </cdr:grpSp>
  </cdr:relSizeAnchor>
  <cdr:relSizeAnchor xmlns:cdr="http://schemas.openxmlformats.org/drawingml/2006/chartDrawing">
    <cdr:from>
      <cdr:x>0.65349</cdr:x>
      <cdr:y>0.64084</cdr:y>
    </cdr:from>
    <cdr:to>
      <cdr:x>0.71309</cdr:x>
      <cdr:y>0.7049</cdr:y>
    </cdr:to>
    <cdr:grpSp>
      <cdr:nvGrpSpPr>
        <cdr:cNvPr id="82" name="Grupa 81">
          <a:extLst xmlns:a="http://schemas.openxmlformats.org/drawingml/2006/main">
            <a:ext uri="{FF2B5EF4-FFF2-40B4-BE49-F238E27FC236}">
              <a16:creationId xmlns:a16="http://schemas.microsoft.com/office/drawing/2014/main" id="{20D23D5C-1B7D-F228-0247-08056E0571F8}"/>
            </a:ext>
          </a:extLst>
        </cdr:cNvPr>
        <cdr:cNvGrpSpPr/>
      </cdr:nvGrpSpPr>
      <cdr:grpSpPr>
        <a:xfrm xmlns:a="http://schemas.openxmlformats.org/drawingml/2006/main">
          <a:off x="2795887" y="2533162"/>
          <a:ext cx="254992" cy="253221"/>
          <a:chOff x="2844029" y="2572155"/>
          <a:chExt cx="255117" cy="252413"/>
        </a:xfrm>
      </cdr:grpSpPr>
      <cdr:sp macro="" textlink="">
        <cdr:nvSpPr>
          <cdr:cNvPr id="13" name="Elipsa 12"/>
          <cdr:cNvSpPr/>
        </cdr:nvSpPr>
        <cdr:spPr>
          <a:xfrm xmlns:a="http://schemas.openxmlformats.org/drawingml/2006/main">
            <a:off x="2844029" y="2572155"/>
            <a:ext cx="255117" cy="252413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A8E4"/>
          </a:solidFill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pl-PL" dirty="0"/>
          </a:p>
        </cdr:txBody>
      </cdr:sp>
      <cdr:sp macro="" textlink="">
        <cdr:nvSpPr>
          <cdr:cNvPr id="56" name="pole tekstowe 1"/>
          <cdr:cNvSpPr txBox="1"/>
        </cdr:nvSpPr>
        <cdr:spPr>
          <a:xfrm xmlns:a="http://schemas.openxmlformats.org/drawingml/2006/main">
            <a:off x="2845587" y="2572155"/>
            <a:ext cx="252000" cy="252413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square" rtlCol="0" anchor="ctr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r>
              <a:rPr lang="pl-PL" sz="12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2</a:t>
            </a:r>
          </a:p>
        </cdr:txBody>
      </cdr:sp>
    </cdr:grpSp>
  </cdr:relSizeAnchor>
  <cdr:relSizeAnchor xmlns:cdr="http://schemas.openxmlformats.org/drawingml/2006/chartDrawing">
    <cdr:from>
      <cdr:x>0.76583</cdr:x>
      <cdr:y>0.8205</cdr:y>
    </cdr:from>
    <cdr:to>
      <cdr:x>0.82543</cdr:x>
      <cdr:y>0.88456</cdr:y>
    </cdr:to>
    <cdr:grpSp>
      <cdr:nvGrpSpPr>
        <cdr:cNvPr id="80" name="Grupa 79">
          <a:extLst xmlns:a="http://schemas.openxmlformats.org/drawingml/2006/main">
            <a:ext uri="{FF2B5EF4-FFF2-40B4-BE49-F238E27FC236}">
              <a16:creationId xmlns:a16="http://schemas.microsoft.com/office/drawing/2014/main" id="{0ACFEA02-8E6D-4D2B-1813-716A45AE0172}"/>
            </a:ext>
          </a:extLst>
        </cdr:cNvPr>
        <cdr:cNvGrpSpPr/>
      </cdr:nvGrpSpPr>
      <cdr:grpSpPr>
        <a:xfrm xmlns:a="http://schemas.openxmlformats.org/drawingml/2006/main">
          <a:off x="3276522" y="3243336"/>
          <a:ext cx="254992" cy="253221"/>
          <a:chOff x="3303223" y="3159352"/>
          <a:chExt cx="255117" cy="252413"/>
        </a:xfrm>
      </cdr:grpSpPr>
      <cdr:sp macro="" textlink="">
        <cdr:nvSpPr>
          <cdr:cNvPr id="14" name="Elipsa 13"/>
          <cdr:cNvSpPr/>
        </cdr:nvSpPr>
        <cdr:spPr>
          <a:xfrm xmlns:a="http://schemas.openxmlformats.org/drawingml/2006/main">
            <a:off x="3303223" y="3159352"/>
            <a:ext cx="255117" cy="252413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A8E4"/>
          </a:solidFill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pl-PL" dirty="0"/>
          </a:p>
        </cdr:txBody>
      </cdr:sp>
      <cdr:sp macro="" textlink="">
        <cdr:nvSpPr>
          <cdr:cNvPr id="57" name="pole tekstowe 1"/>
          <cdr:cNvSpPr txBox="1"/>
        </cdr:nvSpPr>
        <cdr:spPr>
          <a:xfrm xmlns:a="http://schemas.openxmlformats.org/drawingml/2006/main">
            <a:off x="3304781" y="3159352"/>
            <a:ext cx="252000" cy="252413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square" rtlCol="0" anchor="ctr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r>
              <a:rPr lang="pl-PL" sz="12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3</a:t>
            </a:r>
          </a:p>
        </cdr:txBody>
      </cdr:sp>
    </cdr:grpSp>
  </cdr:relSizeAnchor>
  <cdr:relSizeAnchor xmlns:cdr="http://schemas.openxmlformats.org/drawingml/2006/chartDrawing">
    <cdr:from>
      <cdr:x>0.50408</cdr:x>
      <cdr:y>0.73456</cdr:y>
    </cdr:from>
    <cdr:to>
      <cdr:x>0.60377</cdr:x>
      <cdr:y>0.84447</cdr:y>
    </cdr:to>
    <cdr:grpSp>
      <cdr:nvGrpSpPr>
        <cdr:cNvPr id="114" name="Grupa 113">
          <a:extLst xmlns:a="http://schemas.openxmlformats.org/drawingml/2006/main">
            <a:ext uri="{FF2B5EF4-FFF2-40B4-BE49-F238E27FC236}">
              <a16:creationId xmlns:a16="http://schemas.microsoft.com/office/drawing/2014/main" id="{97476225-0795-31EB-EE56-AF23FB6C9D41}"/>
            </a:ext>
          </a:extLst>
        </cdr:cNvPr>
        <cdr:cNvGrpSpPr/>
      </cdr:nvGrpSpPr>
      <cdr:grpSpPr>
        <a:xfrm xmlns:a="http://schemas.openxmlformats.org/drawingml/2006/main">
          <a:off x="2156652" y="2903625"/>
          <a:ext cx="426513" cy="434461"/>
          <a:chOff x="2327565" y="3016153"/>
          <a:chExt cx="426722" cy="433087"/>
        </a:xfrm>
      </cdr:grpSpPr>
      <cdr:sp macro="" textlink="">
        <cdr:nvSpPr>
          <cdr:cNvPr id="28" name="Elipsa 27"/>
          <cdr:cNvSpPr/>
        </cdr:nvSpPr>
        <cdr:spPr>
          <a:xfrm xmlns:a="http://schemas.openxmlformats.org/drawingml/2006/main">
            <a:off x="2360926" y="3052696"/>
            <a:ext cx="360000" cy="360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accent1">
              <a:lumMod val="75000"/>
            </a:schemeClr>
          </a:solidFill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pl-PL" dirty="0"/>
          </a:p>
        </cdr:txBody>
      </cdr:sp>
      <cdr:sp macro="" textlink="">
        <cdr:nvSpPr>
          <cdr:cNvPr id="58" name="pole tekstowe 1"/>
          <cdr:cNvSpPr txBox="1"/>
        </cdr:nvSpPr>
        <cdr:spPr>
          <a:xfrm xmlns:a="http://schemas.openxmlformats.org/drawingml/2006/main">
            <a:off x="2327565" y="3016153"/>
            <a:ext cx="426722" cy="433087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square" rtlCol="0" anchor="ctr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r>
              <a:rPr lang="pl-PL" sz="12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159</a:t>
            </a:r>
          </a:p>
        </cdr:txBody>
      </cdr:sp>
    </cdr:grpSp>
  </cdr:relSizeAnchor>
  <cdr:relSizeAnchor xmlns:cdr="http://schemas.openxmlformats.org/drawingml/2006/chartDrawing">
    <cdr:from>
      <cdr:x>0.57913</cdr:x>
      <cdr:y>0.78785</cdr:y>
    </cdr:from>
    <cdr:to>
      <cdr:x>0.66568</cdr:x>
      <cdr:y>0.8519</cdr:y>
    </cdr:to>
    <cdr:grpSp>
      <cdr:nvGrpSpPr>
        <cdr:cNvPr id="118" name="Grupa 117">
          <a:extLst xmlns:a="http://schemas.openxmlformats.org/drawingml/2006/main">
            <a:ext uri="{FF2B5EF4-FFF2-40B4-BE49-F238E27FC236}">
              <a16:creationId xmlns:a16="http://schemas.microsoft.com/office/drawing/2014/main" id="{D13B46E1-EA99-CBC9-7E36-0B4F3BBCCDE6}"/>
            </a:ext>
          </a:extLst>
        </cdr:cNvPr>
        <cdr:cNvGrpSpPr/>
      </cdr:nvGrpSpPr>
      <cdr:grpSpPr>
        <a:xfrm xmlns:a="http://schemas.openxmlformats.org/drawingml/2006/main">
          <a:off x="2477746" y="3114274"/>
          <a:ext cx="370295" cy="253182"/>
          <a:chOff x="2667022" y="3232697"/>
          <a:chExt cx="370483" cy="252413"/>
        </a:xfrm>
      </cdr:grpSpPr>
      <cdr:sp macro="" textlink="">
        <cdr:nvSpPr>
          <cdr:cNvPr id="12" name="Elipsa 11"/>
          <cdr:cNvSpPr/>
        </cdr:nvSpPr>
        <cdr:spPr>
          <a:xfrm xmlns:a="http://schemas.openxmlformats.org/drawingml/2006/main">
            <a:off x="2740774" y="3232697"/>
            <a:ext cx="252000" cy="252413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A8E4"/>
          </a:solidFill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pl-PL" dirty="0"/>
          </a:p>
        </cdr:txBody>
      </cdr:sp>
      <cdr:sp macro="" textlink="">
        <cdr:nvSpPr>
          <cdr:cNvPr id="59" name="pole tekstowe 1"/>
          <cdr:cNvSpPr txBox="1"/>
        </cdr:nvSpPr>
        <cdr:spPr>
          <a:xfrm xmlns:a="http://schemas.openxmlformats.org/drawingml/2006/main">
            <a:off x="2667022" y="3232697"/>
            <a:ext cx="370483" cy="252413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square" rtlCol="0" anchor="ctr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r>
              <a:rPr lang="pl-PL" sz="12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11</a:t>
            </a:r>
          </a:p>
        </cdr:txBody>
      </cdr:sp>
    </cdr:grpSp>
  </cdr:relSizeAnchor>
  <cdr:relSizeAnchor xmlns:cdr="http://schemas.openxmlformats.org/drawingml/2006/chartDrawing">
    <cdr:from>
      <cdr:x>0.71382</cdr:x>
      <cdr:y>0.72034</cdr:y>
    </cdr:from>
    <cdr:to>
      <cdr:x>0.81475</cdr:x>
      <cdr:y>0.82997</cdr:y>
    </cdr:to>
    <cdr:grpSp>
      <cdr:nvGrpSpPr>
        <cdr:cNvPr id="113" name="Grupa 112">
          <a:extLst xmlns:a="http://schemas.openxmlformats.org/drawingml/2006/main">
            <a:ext uri="{FF2B5EF4-FFF2-40B4-BE49-F238E27FC236}">
              <a16:creationId xmlns:a16="http://schemas.microsoft.com/office/drawing/2014/main" id="{4EF50E4C-9CA6-D53D-B105-ACA669652AA1}"/>
            </a:ext>
          </a:extLst>
        </cdr:cNvPr>
        <cdr:cNvGrpSpPr/>
      </cdr:nvGrpSpPr>
      <cdr:grpSpPr>
        <a:xfrm xmlns:a="http://schemas.openxmlformats.org/drawingml/2006/main">
          <a:off x="3054002" y="2847415"/>
          <a:ext cx="431819" cy="433354"/>
          <a:chOff x="2988666" y="2833915"/>
          <a:chExt cx="432000" cy="432000"/>
        </a:xfrm>
      </cdr:grpSpPr>
      <cdr:sp macro="" textlink="">
        <cdr:nvSpPr>
          <cdr:cNvPr id="29" name="Elipsa 28"/>
          <cdr:cNvSpPr/>
        </cdr:nvSpPr>
        <cdr:spPr>
          <a:xfrm xmlns:a="http://schemas.openxmlformats.org/drawingml/2006/main">
            <a:off x="3024666" y="2869915"/>
            <a:ext cx="360000" cy="360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accent1">
              <a:lumMod val="75000"/>
            </a:schemeClr>
          </a:solidFill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pl-PL" dirty="0"/>
          </a:p>
        </cdr:txBody>
      </cdr:sp>
      <cdr:sp macro="" textlink="">
        <cdr:nvSpPr>
          <cdr:cNvPr id="60" name="pole tekstowe 1"/>
          <cdr:cNvSpPr txBox="1"/>
        </cdr:nvSpPr>
        <cdr:spPr>
          <a:xfrm xmlns:a="http://schemas.openxmlformats.org/drawingml/2006/main">
            <a:off x="2988666" y="2833915"/>
            <a:ext cx="432000" cy="432000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square" rtlCol="0" anchor="ctr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r>
              <a:rPr lang="pl-PL" sz="12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120</a:t>
            </a:r>
          </a:p>
        </cdr:txBody>
      </cdr:sp>
    </cdr:grpSp>
  </cdr:relSizeAnchor>
  <cdr:relSizeAnchor xmlns:cdr="http://schemas.openxmlformats.org/drawingml/2006/chartDrawing">
    <cdr:from>
      <cdr:x>0.73714</cdr:x>
      <cdr:y>0.57904</cdr:y>
    </cdr:from>
    <cdr:to>
      <cdr:x>0.85731</cdr:x>
      <cdr:y>0.64309</cdr:y>
    </cdr:to>
    <cdr:grpSp>
      <cdr:nvGrpSpPr>
        <cdr:cNvPr id="53" name="Grupa 52">
          <a:extLst xmlns:a="http://schemas.openxmlformats.org/drawingml/2006/main">
            <a:ext uri="{FF2B5EF4-FFF2-40B4-BE49-F238E27FC236}">
              <a16:creationId xmlns:a16="http://schemas.microsoft.com/office/drawing/2014/main" id="{697BFDCB-654A-151F-E1B5-6F663A569985}"/>
            </a:ext>
          </a:extLst>
        </cdr:cNvPr>
        <cdr:cNvGrpSpPr/>
      </cdr:nvGrpSpPr>
      <cdr:grpSpPr>
        <a:xfrm xmlns:a="http://schemas.openxmlformats.org/drawingml/2006/main">
          <a:off x="3153775" y="2288874"/>
          <a:ext cx="514134" cy="253182"/>
          <a:chOff x="3312169" y="2185318"/>
          <a:chExt cx="514384" cy="252389"/>
        </a:xfrm>
      </cdr:grpSpPr>
      <cdr:sp macro="" textlink="">
        <cdr:nvSpPr>
          <cdr:cNvPr id="15" name="Elipsa 14"/>
          <cdr:cNvSpPr/>
        </cdr:nvSpPr>
        <cdr:spPr>
          <a:xfrm xmlns:a="http://schemas.openxmlformats.org/drawingml/2006/main">
            <a:off x="3443361" y="2185318"/>
            <a:ext cx="252000" cy="252389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accent1">
              <a:lumMod val="75000"/>
            </a:schemeClr>
          </a:solidFill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pl-PL" dirty="0"/>
          </a:p>
        </cdr:txBody>
      </cdr:sp>
      <cdr:sp macro="" textlink="">
        <cdr:nvSpPr>
          <cdr:cNvPr id="61" name="pole tekstowe 1"/>
          <cdr:cNvSpPr txBox="1"/>
        </cdr:nvSpPr>
        <cdr:spPr>
          <a:xfrm xmlns:a="http://schemas.openxmlformats.org/drawingml/2006/main">
            <a:off x="3312169" y="2185318"/>
            <a:ext cx="514384" cy="252389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square" rtlCol="0" anchor="ctr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r>
              <a:rPr lang="pl-PL" sz="12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94</a:t>
            </a:r>
          </a:p>
        </cdr:txBody>
      </cdr:sp>
    </cdr:grp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50475" cy="49704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6738" y="1"/>
            <a:ext cx="2950475" cy="49704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619D4263-BCA3-4CCF-9620-69B6354A3738}" type="datetimeFigureOut">
              <a:rPr lang="pl-PL" smtClean="0"/>
              <a:t>24.09.2025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1" y="9442154"/>
            <a:ext cx="2950475" cy="497046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6738" y="9442154"/>
            <a:ext cx="2950475" cy="497046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2CF4D97A-D45E-4C06-AA18-425183CBB1E2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789526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50475" cy="49704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6738" y="1"/>
            <a:ext cx="2950475" cy="49704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A901187B-EA02-4389-96FF-45E8B1321E7E}" type="datetimeFigureOut">
              <a:rPr lang="pl-PL" smtClean="0"/>
              <a:t>24.09.2025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6125"/>
            <a:ext cx="6627812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pl-PL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0880" y="4721940"/>
            <a:ext cx="5447030" cy="4473416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1" y="9442154"/>
            <a:ext cx="2950475" cy="497046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6738" y="9442154"/>
            <a:ext cx="2950475" cy="497046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2E061301-C9A2-426D-BA68-C54664126B4B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2929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1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64" algn="l" defTabSz="9141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126" algn="l" defTabSz="9141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192" algn="l" defTabSz="9141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250" algn="l" defTabSz="9141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316" algn="l" defTabSz="9141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374" algn="l" defTabSz="9141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440" algn="l" defTabSz="9141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506" algn="l" defTabSz="9141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2DF5DB-62D7-4E68-8707-8B211119576B}" type="slidenum">
              <a:rPr lang="pl-PL" smtClean="0">
                <a:solidFill>
                  <a:prstClr val="black"/>
                </a:solidFill>
              </a:rPr>
              <a:pPr/>
              <a:t>1</a:t>
            </a:fld>
            <a:endParaRPr lang="pl-P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7845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C9030C-6489-4926-8F42-76E8A78DA3E5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97092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583">
              <a:defRPr/>
            </a:pPr>
            <a:fld id="{ECC9030C-6489-4926-8F42-76E8A78DA3E5}" type="slidenum">
              <a:rPr lang="pl-PL">
                <a:solidFill>
                  <a:srgbClr val="00509E"/>
                </a:solidFill>
                <a:latin typeface="Source Sans Pro"/>
              </a:rPr>
              <a:pPr defTabSz="914583">
                <a:defRPr/>
              </a:pPr>
              <a:t>5</a:t>
            </a:fld>
            <a:endParaRPr lang="pl-PL" dirty="0">
              <a:solidFill>
                <a:srgbClr val="00509E"/>
              </a:solidFill>
              <a:latin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42534958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90488" y="746125"/>
            <a:ext cx="6627812" cy="372745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309">
              <a:defRPr/>
            </a:pPr>
            <a:fld id="{2E061301-C9A2-426D-BA68-C54664126B4B}" type="slidenum">
              <a:rPr lang="pl-PL">
                <a:solidFill>
                  <a:prstClr val="black"/>
                </a:solidFill>
                <a:latin typeface="Calibri"/>
              </a:rPr>
              <a:pPr defTabSz="914309">
                <a:defRPr/>
              </a:pPr>
              <a:t>6</a:t>
            </a:fld>
            <a:endParaRPr lang="pl-PL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421613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C9030C-6489-4926-8F42-76E8A78DA3E5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12152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C9030C-6489-4926-8F42-76E8A78DA3E5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12152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>
                <a:latin typeface="Source Sans Pro" panose="020B0503030403020204" pitchFamily="34" charset="0"/>
                <a:ea typeface="Source Sans Pro" panose="020B0503030403020204" pitchFamily="34" charset="0"/>
              </a:rPr>
              <a:t>Możesz</a:t>
            </a:r>
            <a:r>
              <a:rPr lang="pl-PL" baseline="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zmieniać zdjęcia w prezentacji, aby to zrobić:</a:t>
            </a:r>
          </a:p>
          <a:p>
            <a:endParaRPr lang="pl-PL" baseline="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28600" indent="-228600">
              <a:buAutoNum type="arabicPeriod"/>
            </a:pPr>
            <a:r>
              <a:rPr lang="pl-PL" dirty="0">
                <a:latin typeface="Source Sans Pro" panose="020B0503030403020204" pitchFamily="34" charset="0"/>
                <a:ea typeface="Source Sans Pro" panose="020B0503030403020204" pitchFamily="34" charset="0"/>
              </a:rPr>
              <a:t>Kliknij myszą</a:t>
            </a:r>
            <a:r>
              <a:rPr lang="pl-PL" baseline="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na zdjęcie i usuń je (klawisz </a:t>
            </a:r>
            <a:r>
              <a:rPr lang="pl-PL" b="1" baseline="0" dirty="0" err="1">
                <a:latin typeface="Source Sans Pro" panose="020B0503030403020204" pitchFamily="34" charset="0"/>
                <a:ea typeface="Source Sans Pro" panose="020B0503030403020204" pitchFamily="34" charset="0"/>
              </a:rPr>
              <a:t>Delete</a:t>
            </a:r>
            <a:r>
              <a:rPr lang="pl-PL" baseline="0" dirty="0">
                <a:latin typeface="Source Sans Pro" panose="020B0503030403020204" pitchFamily="34" charset="0"/>
                <a:ea typeface="Source Sans Pro" panose="020B0503030403020204" pitchFamily="34" charset="0"/>
              </a:rPr>
              <a:t>).</a:t>
            </a:r>
          </a:p>
          <a:p>
            <a:pPr marL="228600" indent="-228600">
              <a:buAutoNum type="arabicPeriod"/>
            </a:pPr>
            <a:r>
              <a:rPr lang="pl-PL" baseline="0" dirty="0">
                <a:latin typeface="Source Sans Pro" panose="020B0503030403020204" pitchFamily="34" charset="0"/>
                <a:ea typeface="Source Sans Pro" panose="020B0503030403020204" pitchFamily="34" charset="0"/>
              </a:rPr>
              <a:t>Kliknij na ikonę, aby dodać zdjęcie.</a:t>
            </a:r>
          </a:p>
          <a:p>
            <a:pPr marL="228600" indent="-228600">
              <a:buAutoNum type="arabicPeriod"/>
            </a:pPr>
            <a:r>
              <a:rPr lang="pl-PL" baseline="0" dirty="0">
                <a:latin typeface="Source Sans Pro" panose="020B0503030403020204" pitchFamily="34" charset="0"/>
                <a:ea typeface="Source Sans Pro" panose="020B0503030403020204" pitchFamily="34" charset="0"/>
              </a:rPr>
              <a:t>Wybierz zdjęcie, które chcesz wstawić i kliknij </a:t>
            </a:r>
            <a:r>
              <a:rPr lang="pl-PL" b="1" baseline="0" dirty="0">
                <a:latin typeface="Source Sans Pro" panose="020B0503030403020204" pitchFamily="34" charset="0"/>
                <a:ea typeface="Source Sans Pro" panose="020B0503030403020204" pitchFamily="34" charset="0"/>
              </a:rPr>
              <a:t>Wstaw</a:t>
            </a:r>
            <a:r>
              <a:rPr lang="pl-PL" baseline="0" dirty="0">
                <a:latin typeface="Source Sans Pro" panose="020B0503030403020204" pitchFamily="34" charset="0"/>
                <a:ea typeface="Source Sans Pro" panose="020B0503030403020204" pitchFamily="34" charset="0"/>
              </a:rPr>
              <a:t>.</a:t>
            </a:r>
          </a:p>
          <a:p>
            <a:pPr marL="0" indent="0">
              <a:buNone/>
            </a:pPr>
            <a:endParaRPr lang="pl-PL" baseline="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0" indent="0">
              <a:buNone/>
            </a:pPr>
            <a:r>
              <a:rPr lang="pl-PL" baseline="0" dirty="0">
                <a:latin typeface="Source Sans Pro" panose="020B0503030403020204" pitchFamily="34" charset="0"/>
                <a:ea typeface="Source Sans Pro" panose="020B0503030403020204" pitchFamily="34" charset="0"/>
              </a:rPr>
              <a:t>Chcesz zmienić kadr zdjęcia?</a:t>
            </a:r>
          </a:p>
          <a:p>
            <a:pPr marL="228600" indent="-228600">
              <a:buAutoNum type="arabicPeriod"/>
            </a:pPr>
            <a:r>
              <a:rPr lang="pl-PL" dirty="0">
                <a:latin typeface="Source Sans Pro" panose="020B0503030403020204" pitchFamily="34" charset="0"/>
                <a:ea typeface="Source Sans Pro" panose="020B0503030403020204" pitchFamily="34" charset="0"/>
              </a:rPr>
              <a:t>Kliknij myszą</a:t>
            </a:r>
            <a:r>
              <a:rPr lang="pl-PL" baseline="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na zdjęcie. </a:t>
            </a:r>
          </a:p>
          <a:p>
            <a:pPr marL="228600" indent="-228600">
              <a:buAutoNum type="arabicPeriod"/>
            </a:pPr>
            <a:r>
              <a:rPr lang="pl-PL" baseline="0" dirty="0">
                <a:latin typeface="Source Sans Pro" panose="020B0503030403020204" pitchFamily="34" charset="0"/>
                <a:ea typeface="Source Sans Pro" panose="020B0503030403020204" pitchFamily="34" charset="0"/>
              </a:rPr>
              <a:t>W zakładce </a:t>
            </a:r>
            <a:r>
              <a:rPr lang="pl-PL" b="1" baseline="0" dirty="0">
                <a:latin typeface="Source Sans Pro" panose="020B0503030403020204" pitchFamily="34" charset="0"/>
                <a:ea typeface="Source Sans Pro" panose="020B0503030403020204" pitchFamily="34" charset="0"/>
              </a:rPr>
              <a:t>Formatowanie </a:t>
            </a:r>
            <a:r>
              <a:rPr lang="pl-PL" b="0" baseline="0" dirty="0">
                <a:latin typeface="Source Sans Pro" panose="020B0503030403020204" pitchFamily="34" charset="0"/>
                <a:ea typeface="Source Sans Pro" panose="020B0503030403020204" pitchFamily="34" charset="0"/>
              </a:rPr>
              <a:t>kliknij</a:t>
            </a:r>
            <a:r>
              <a:rPr lang="pl-PL" b="1" baseline="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Przytnij</a:t>
            </a:r>
          </a:p>
          <a:p>
            <a:pPr marL="228600" indent="-228600">
              <a:buAutoNum type="arabicPeriod"/>
            </a:pPr>
            <a:r>
              <a:rPr lang="pl-PL" b="0" baseline="0" dirty="0">
                <a:latin typeface="Source Sans Pro" panose="020B0503030403020204" pitchFamily="34" charset="0"/>
                <a:ea typeface="Source Sans Pro" panose="020B0503030403020204" pitchFamily="34" charset="0"/>
              </a:rPr>
              <a:t>Myszą przesuń zdjęcie</a:t>
            </a:r>
          </a:p>
          <a:p>
            <a:endParaRPr lang="pl-PL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r>
              <a:rPr lang="pl-PL" dirty="0">
                <a:latin typeface="Source Sans Pro" panose="020B0503030403020204" pitchFamily="34" charset="0"/>
                <a:ea typeface="Source Sans Pro" panose="020B0503030403020204" pitchFamily="34" charset="0"/>
              </a:rPr>
              <a:t>Na dole tego</a:t>
            </a:r>
            <a:r>
              <a:rPr lang="pl-PL" baseline="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slajdu,</a:t>
            </a:r>
            <a:r>
              <a:rPr lang="pl-PL" dirty="0"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pl-PL" baseline="0" dirty="0">
                <a:latin typeface="Source Sans Pro" panose="020B0503030403020204" pitchFamily="34" charset="0"/>
                <a:ea typeface="Source Sans Pro" panose="020B0503030403020204" pitchFamily="34" charset="0"/>
              </a:rPr>
              <a:t>możesz wstawić stopkę lub nawigację. Wzory stopek znajdziesz we wzorcach slajdów w sekcji </a:t>
            </a:r>
            <a:r>
              <a:rPr lang="pl-PL" b="1" baseline="0" dirty="0">
                <a:latin typeface="Source Sans Pro" panose="020B0503030403020204" pitchFamily="34" charset="0"/>
                <a:ea typeface="Source Sans Pro" panose="020B0503030403020204" pitchFamily="34" charset="0"/>
              </a:rPr>
              <a:t>Stopka</a:t>
            </a:r>
            <a:r>
              <a:rPr lang="pl-PL" baseline="0" dirty="0">
                <a:latin typeface="Source Sans Pro" panose="020B0503030403020204" pitchFamily="34" charset="0"/>
                <a:ea typeface="Source Sans Pro" panose="020B0503030403020204" pitchFamily="34" charset="0"/>
              </a:rPr>
              <a:t>.</a:t>
            </a:r>
          </a:p>
          <a:p>
            <a:r>
              <a:rPr lang="pl-PL" baseline="0" dirty="0">
                <a:latin typeface="Source Sans Pro" panose="020B0503030403020204" pitchFamily="34" charset="0"/>
                <a:ea typeface="Source Sans Pro" panose="020B0503030403020204" pitchFamily="34" charset="0"/>
              </a:rPr>
              <a:t>Skopiuj stopkę (z widoku </a:t>
            </a:r>
            <a:r>
              <a:rPr lang="pl-PL" b="1" baseline="0" dirty="0">
                <a:latin typeface="Source Sans Pro" panose="020B0503030403020204" pitchFamily="34" charset="0"/>
                <a:ea typeface="Source Sans Pro" panose="020B0503030403020204" pitchFamily="34" charset="0"/>
              </a:rPr>
              <a:t>Wzorzec Slajdów</a:t>
            </a:r>
            <a:r>
              <a:rPr lang="pl-PL" baseline="0" dirty="0">
                <a:latin typeface="Source Sans Pro" panose="020B0503030403020204" pitchFamily="34" charset="0"/>
                <a:ea typeface="Source Sans Pro" panose="020B0503030403020204" pitchFamily="34" charset="0"/>
              </a:rPr>
              <a:t>) i wklej do swojego slajdu.</a:t>
            </a:r>
            <a:endParaRPr lang="pl-PL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endParaRPr lang="pl-PL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C9030C-6489-4926-8F42-76E8A78DA3E5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22791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5.wmf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8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8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8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8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5.wmf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5.wmf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8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8.xml"/></Relationships>
</file>

<file path=ppt/slideLayouts/_rels/slideLayout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8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8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8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8.xml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5.wmf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8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8.xml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8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8.xml"/></Relationships>
</file>

<file path=ppt/slideLayouts/_rels/slideLayout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8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8.xml"/></Relationships>
</file>

<file path=ppt/slideLayouts/_rels/slideLayout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8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8.xml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8.xml"/></Relationships>
</file>

<file path=ppt/slideLayouts/_rels/slideLayout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/Relationships>
</file>

<file path=ppt/slideLayouts/_rels/slideLayout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8.xml"/></Relationships>
</file>

<file path=ppt/slideLayouts/_rels/slideLayout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8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5.wmf"/></Relationships>
</file>

<file path=ppt/slideLayouts/_rels/slideLayout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8.xml"/></Relationships>
</file>

<file path=ppt/slideLayouts/_rels/slideLayout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5.wmf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8.xml"/></Relationships>
</file>

<file path=ppt/slideLayouts/_rels/slideLayout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8.xml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8.xml"/></Relationships>
</file>

<file path=ppt/slideLayouts/_rels/slideLayout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8.xml"/></Relationships>
</file>

<file path=ppt/slideLayouts/_rels/slideLayout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8.xml"/></Relationships>
</file>

<file path=ppt/slideLayouts/_rels/slideLayout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/Relationships>
</file>

<file path=ppt/slideLayouts/_rels/slideLayout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8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9.xml"/></Relationships>
</file>

<file path=ppt/slideLayouts/_rels/slideLayout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9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23.png"/></Relationships>
</file>

<file path=ppt/slideLayouts/_rels/slideLayout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9.xml"/></Relationships>
</file>

<file path=ppt/slideLayouts/_rels/slideLayout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9.xml"/></Relationships>
</file>

<file path=ppt/slideLayouts/_rels/slideLayout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9.xml"/></Relationships>
</file>

<file path=ppt/slideLayouts/_rels/slideLayout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9.xml"/></Relationships>
</file>

<file path=ppt/slideLayouts/_rels/slideLayout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9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10.xml"/></Relationships>
</file>

<file path=ppt/slideLayouts/_rels/slideLayout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10.xml"/></Relationships>
</file>

<file path=ppt/slideLayouts/_rels/slideLayout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10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10.xml"/></Relationships>
</file>

<file path=ppt/slideLayouts/_rels/slideLayout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10.xml"/></Relationships>
</file>

<file path=ppt/slideLayouts/_rels/slideLayout1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0.xml"/></Relationships>
</file>

<file path=ppt/slideLayouts/_rels/slideLayout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10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0.xml"/></Relationships>
</file>

<file path=ppt/slideLayouts/_rels/slideLayout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0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wmf"/></Relationships>
</file>

<file path=ppt/slideLayouts/_rels/slideLayout1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27.svg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1.xml"/></Relationships>
</file>

<file path=ppt/slideLayouts/_rels/slideLayout1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1.xml"/></Relationships>
</file>

<file path=ppt/slideLayouts/_rels/slideLayout1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1.xml"/></Relationships>
</file>

<file path=ppt/slideLayouts/_rels/slideLayout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1.xml"/></Relationships>
</file>

<file path=ppt/slideLayouts/_rels/slideLayout1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1.xml"/></Relationships>
</file>

<file path=ppt/slideLayouts/_rels/slideLayout1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1.xml"/></Relationships>
</file>

<file path=ppt/slideLayouts/_rels/slideLayout1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1.xml"/></Relationships>
</file>

<file path=ppt/slideLayouts/_rels/slideLayout2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1.xml"/></Relationships>
</file>

<file path=ppt/slideLayouts/_rels/slideLayout2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1.xml"/></Relationships>
</file>

<file path=ppt/slideLayouts/_rels/slideLayout2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1.xml"/></Relationships>
</file>

<file path=ppt/slideLayouts/_rels/slideLayout2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1.xml"/></Relationships>
</file>

<file path=ppt/slideLayouts/_rels/slideLayout2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1.xml"/></Relationships>
</file>

<file path=ppt/slideLayouts/_rels/slideLayout2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1.xml"/></Relationships>
</file>

<file path=ppt/slideLayouts/_rels/slideLayout2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1.xml"/></Relationships>
</file>

<file path=ppt/slideLayouts/_rels/slideLayout2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1.xml"/></Relationships>
</file>

<file path=ppt/slideLayouts/_rels/slideLayout2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1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27.svg"/></Relationships>
</file>

<file path=ppt/slideLayouts/_rels/slideLayout2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1.xml"/></Relationships>
</file>

<file path=ppt/slideLayouts/_rels/slideLayout2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1.xml"/></Relationships>
</file>

<file path=ppt/slideLayouts/_rels/slideLayout2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2.xml"/></Relationships>
</file>

<file path=ppt/slideLayouts/_rels/slideLayout2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2.xml"/></Relationships>
</file>

<file path=ppt/slideLayouts/_rels/slideLayout2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2.xml"/><Relationship Id="rId4" Type="http://schemas.openxmlformats.org/officeDocument/2006/relationships/image" Target="../media/image23.png"/></Relationships>
</file>

<file path=ppt/slideLayouts/_rels/slideLayout2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2.xml"/></Relationships>
</file>

<file path=ppt/slideLayouts/_rels/slideLayout2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2.xml"/></Relationships>
</file>

<file path=ppt/slideLayouts/_rels/slideLayout2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2.xml"/></Relationships>
</file>

<file path=ppt/slideLayouts/_rels/slideLayout2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2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27.svg"/></Relationships>
</file>

<file path=ppt/slideLayouts/_rels/slideLayout2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3.xml"/></Relationships>
</file>

<file path=ppt/slideLayouts/_rels/slideLayout2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3.xml"/></Relationships>
</file>

<file path=ppt/slideLayouts/_rels/slideLayout2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wmf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3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wmf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23.pn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5.wmf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5.wmf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5.wmf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5.wmf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1175993A-8993-3945-8245-440ADAF9997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38767"/>
            <a:ext cx="9144000" cy="540000"/>
          </a:xfrm>
          <a:prstGeom prst="rect">
            <a:avLst/>
          </a:prstGeom>
        </p:spPr>
      </p:pic>
      <p:sp>
        <p:nvSpPr>
          <p:cNvPr id="7" name="Tytuł 6">
            <a:extLst>
              <a:ext uri="{FF2B5EF4-FFF2-40B4-BE49-F238E27FC236}">
                <a16:creationId xmlns:a16="http://schemas.microsoft.com/office/drawing/2014/main" id="{5FF08F28-B9CE-324B-8D86-A20F71B4C6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5450" y="338767"/>
            <a:ext cx="8167011" cy="540002"/>
          </a:xfrm>
        </p:spPr>
        <p:txBody>
          <a:bodyPr/>
          <a:lstStyle>
            <a:lvl1pPr>
              <a:defRPr sz="2000">
                <a:solidFill>
                  <a:srgbClr val="003C7D"/>
                </a:solidFill>
              </a:defRPr>
            </a:lvl1pPr>
          </a:lstStyle>
          <a:p>
            <a:r>
              <a:rPr lang="pl-PL" dirty="0"/>
              <a:t>Tytuł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226927B9-9DA4-854D-AA00-D7147ABF270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12360" y="3828545"/>
            <a:ext cx="1332148" cy="1335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235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 - zdjęcie z bo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076758" y="1833815"/>
            <a:ext cx="3744345" cy="1536667"/>
          </a:xfrm>
        </p:spPr>
        <p:txBody>
          <a:bodyPr anchor="t" anchorCtr="0"/>
          <a:lstStyle>
            <a:lvl1pPr>
              <a:defRPr sz="28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988302" y="4417018"/>
            <a:ext cx="2960279" cy="567000"/>
          </a:xfrm>
        </p:spPr>
        <p:txBody>
          <a:bodyPr anchor="b" anchorCtr="0"/>
          <a:lstStyle>
            <a:lvl1pPr marL="0" indent="0" algn="l" defTabSz="449131" rtl="0" eaLnBrk="0" fontAlgn="base" hangingPunct="0">
              <a:spcBef>
                <a:spcPts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100" kern="1200" dirty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  <a:lvl2pPr marL="457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pic>
        <p:nvPicPr>
          <p:cNvPr id="7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ymbol zastępczy obrazu 10"/>
          <p:cNvSpPr>
            <a:spLocks noGrp="1"/>
          </p:cNvSpPr>
          <p:nvPr>
            <p:ph type="pic" sz="quarter" idx="10"/>
          </p:nvPr>
        </p:nvSpPr>
        <p:spPr>
          <a:xfrm>
            <a:off x="468317" y="484188"/>
            <a:ext cx="2447925" cy="4248150"/>
          </a:xfrm>
        </p:spPr>
        <p:txBody>
          <a:bodyPr/>
          <a:lstStyle/>
          <a:p>
            <a:endParaRPr lang="pl-PL" dirty="0"/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875922"/>
            <a:ext cx="1746432" cy="3429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3457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ytułowy zdjęcie z boku + obszar grafi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223628" y="4623979"/>
            <a:ext cx="3626388" cy="396044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sz="1100">
                <a:solidFill>
                  <a:srgbClr val="646464"/>
                </a:solidFill>
              </a:defRPr>
            </a:lvl1pPr>
            <a:lvl2pPr marL="457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074956" y="1275606"/>
            <a:ext cx="3601519" cy="1242000"/>
          </a:xfrm>
        </p:spPr>
        <p:txBody>
          <a:bodyPr anchor="t" anchorCtr="0"/>
          <a:lstStyle>
            <a:lvl1pPr>
              <a:defRPr sz="28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Prostokąt 3"/>
          <p:cNvSpPr/>
          <p:nvPr userDrawn="1"/>
        </p:nvSpPr>
        <p:spPr>
          <a:xfrm>
            <a:off x="1223629" y="1"/>
            <a:ext cx="2611208" cy="369994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endParaRPr lang="pl-PL" dirty="0">
              <a:solidFill>
                <a:srgbClr val="FFFFFF"/>
              </a:solidFill>
            </a:endParaRPr>
          </a:p>
        </p:txBody>
      </p:sp>
      <p:pic>
        <p:nvPicPr>
          <p:cNvPr id="6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1156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PZU - Slajd tytułowy - bez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972000" y="2915999"/>
            <a:ext cx="6228000" cy="1242000"/>
          </a:xfrm>
        </p:spPr>
        <p:txBody>
          <a:bodyPr anchor="t" anchorCtr="0"/>
          <a:lstStyle>
            <a:lvl1pPr>
              <a:defRPr sz="24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966377" y="4245506"/>
            <a:ext cx="6228000" cy="567000"/>
          </a:xfrm>
        </p:spPr>
        <p:txBody>
          <a:bodyPr anchor="b" anchorCtr="0"/>
          <a:lstStyle>
            <a:lvl1pPr marL="0" indent="0" algn="l">
              <a:buNone/>
              <a:defRPr sz="1100">
                <a:solidFill>
                  <a:srgbClr val="646464"/>
                </a:solidFill>
              </a:defRPr>
            </a:lvl1pPr>
            <a:lvl2pPr marL="457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pic>
        <p:nvPicPr>
          <p:cNvPr id="7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6117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tytułowy - zdjęcie z bo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076758" y="1833815"/>
            <a:ext cx="3744345" cy="1536667"/>
          </a:xfrm>
        </p:spPr>
        <p:txBody>
          <a:bodyPr anchor="t" anchorCtr="0"/>
          <a:lstStyle>
            <a:lvl1pPr>
              <a:defRPr sz="28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988302" y="4417018"/>
            <a:ext cx="2960279" cy="567000"/>
          </a:xfrm>
        </p:spPr>
        <p:txBody>
          <a:bodyPr anchor="b" anchorCtr="0"/>
          <a:lstStyle>
            <a:lvl1pPr marL="0" indent="0" algn="l" defTabSz="449131" rtl="0" eaLnBrk="0" fontAlgn="base" hangingPunct="0">
              <a:spcBef>
                <a:spcPts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100" kern="1200" dirty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  <a:lvl2pPr marL="457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pic>
        <p:nvPicPr>
          <p:cNvPr id="7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ymbol zastępczy obrazu 10"/>
          <p:cNvSpPr>
            <a:spLocks noGrp="1"/>
          </p:cNvSpPr>
          <p:nvPr>
            <p:ph type="pic" sz="quarter" idx="10"/>
          </p:nvPr>
        </p:nvSpPr>
        <p:spPr>
          <a:xfrm>
            <a:off x="468317" y="484188"/>
            <a:ext cx="2447925" cy="4248150"/>
          </a:xfrm>
        </p:spPr>
        <p:txBody>
          <a:bodyPr/>
          <a:lstStyle/>
          <a:p>
            <a:endParaRPr lang="pl-PL" dirty="0"/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875922"/>
            <a:ext cx="1746432" cy="3429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0717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ZU - 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71551" y="1464469"/>
            <a:ext cx="6661150" cy="3321843"/>
          </a:xfrm>
        </p:spPr>
        <p:txBody>
          <a:bodyPr lIns="0" tIns="0" rIns="0" bIns="0">
            <a:noAutofit/>
          </a:bodyPr>
          <a:lstStyle>
            <a:lvl1pPr marL="285666" indent="-285666">
              <a:buClr>
                <a:schemeClr val="accent5"/>
              </a:buClr>
              <a:buFont typeface="Tahoma" pitchFamily="34" charset="0"/>
              <a:buChar char="●"/>
              <a:defRPr sz="1500"/>
            </a:lvl1pPr>
            <a:lvl2pPr marL="742733" indent="-285666">
              <a:buClr>
                <a:schemeClr val="accent5"/>
              </a:buClr>
              <a:buFont typeface="Tahoma" pitchFamily="34" charset="0"/>
              <a:buChar char="●"/>
              <a:defRPr sz="1500"/>
            </a:lvl2pPr>
            <a:lvl3pPr marL="1199790" indent="-285666">
              <a:buClr>
                <a:schemeClr val="accent5"/>
              </a:buClr>
              <a:buFont typeface="Tahoma" pitchFamily="34" charset="0"/>
              <a:buChar char="●"/>
              <a:defRPr sz="1500"/>
            </a:lvl3pPr>
            <a:lvl4pPr marL="1656854" indent="-285666">
              <a:buClr>
                <a:schemeClr val="accent5"/>
              </a:buClr>
              <a:buFont typeface="Tahoma" pitchFamily="34" charset="0"/>
              <a:buChar char="●"/>
              <a:defRPr sz="1500"/>
            </a:lvl4pPr>
            <a:lvl5pPr marL="2113916" indent="-285666">
              <a:buClr>
                <a:schemeClr val="accent5"/>
              </a:buClr>
              <a:buFont typeface="Tahoma" pitchFamily="34" charset="0"/>
              <a:buChar char="●"/>
              <a:defRPr sz="15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7632700" y="4812525"/>
            <a:ext cx="1042988" cy="330995"/>
          </a:xfrm>
        </p:spPr>
        <p:txBody>
          <a:bodyPr lIns="0" tIns="0" rIns="0" bIns="0"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8D0B7D5A-8701-4B7F-90B2-2EB1F2D73C8C}" type="slidenum">
              <a:rPr lang="pl-PL" smtClean="0">
                <a:solidFill>
                  <a:srgbClr val="003C7D"/>
                </a:solidFill>
              </a:rPr>
              <a:pPr/>
              <a:t>‹#›</a:t>
            </a:fld>
            <a:endParaRPr lang="pl-PL" dirty="0">
              <a:solidFill>
                <a:srgbClr val="003C7D"/>
              </a:solidFill>
            </a:endParaRPr>
          </a:p>
        </p:txBody>
      </p:sp>
      <p:cxnSp>
        <p:nvCxnSpPr>
          <p:cNvPr id="8" name="Łącznik prostoliniowy 7"/>
          <p:cNvCxnSpPr/>
          <p:nvPr userDrawn="1"/>
        </p:nvCxnSpPr>
        <p:spPr>
          <a:xfrm>
            <a:off x="971550" y="951570"/>
            <a:ext cx="5760000" cy="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000" y="0"/>
            <a:ext cx="1260000" cy="12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ytuł 1"/>
          <p:cNvSpPr>
            <a:spLocks noGrp="1"/>
          </p:cNvSpPr>
          <p:nvPr>
            <p:ph type="title"/>
          </p:nvPr>
        </p:nvSpPr>
        <p:spPr>
          <a:xfrm>
            <a:off x="971550" y="87474"/>
            <a:ext cx="5760000" cy="837010"/>
          </a:xfrm>
        </p:spPr>
        <p:txBody>
          <a:bodyPr/>
          <a:lstStyle>
            <a:lvl1pPr>
              <a:defRPr sz="2400"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681877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791580" y="2067695"/>
            <a:ext cx="5760000" cy="837010"/>
          </a:xfrm>
        </p:spPr>
        <p:txBody>
          <a:bodyPr/>
          <a:lstStyle>
            <a:lvl1pPr>
              <a:defRPr lang="pl-PL" sz="3600" kern="1200" dirty="0">
                <a:solidFill>
                  <a:srgbClr val="003C7D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Symbol zastępczy tekstu 9"/>
          <p:cNvSpPr>
            <a:spLocks noGrp="1"/>
          </p:cNvSpPr>
          <p:nvPr>
            <p:ph type="body" sz="quarter" idx="11" hasCustomPrompt="1"/>
          </p:nvPr>
        </p:nvSpPr>
        <p:spPr>
          <a:xfrm>
            <a:off x="791580" y="4083918"/>
            <a:ext cx="4752528" cy="846708"/>
          </a:xfrm>
        </p:spPr>
        <p:txBody>
          <a:bodyPr/>
          <a:lstStyle>
            <a:lvl1pPr marL="0" indent="0" algn="l" defTabSz="449131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400" kern="1200" dirty="0" smtClean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  <a:lvl2pPr marL="361842" indent="0" algn="l" defTabSz="449131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400" kern="1200" dirty="0" smtClean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2pPr>
            <a:lvl3pPr marL="722096" indent="0" algn="l" defTabSz="449131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400" kern="1200" dirty="0" smtClean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3pPr>
            <a:lvl4pPr marL="1072826" indent="0" algn="l" defTabSz="449131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100" kern="1200" dirty="0" smtClean="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4pPr>
            <a:lvl5pPr marL="1433081" indent="0" algn="l" defTabSz="449131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100" kern="1200" dirty="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5pPr>
          </a:lstStyle>
          <a:p>
            <a:pPr lvl="0"/>
            <a:r>
              <a:rPr lang="pl-PL" dirty="0"/>
              <a:t>Kontakt:</a:t>
            </a:r>
          </a:p>
        </p:txBody>
      </p:sp>
    </p:spTree>
    <p:extLst>
      <p:ext uri="{BB962C8B-B14F-4D97-AF65-F5344CB8AC3E}">
        <p14:creationId xmlns:p14="http://schemas.microsoft.com/office/powerpoint/2010/main" val="4128140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71559" y="303614"/>
            <a:ext cx="5757863" cy="837009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971551" y="1464469"/>
            <a:ext cx="3271838" cy="3321844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395801" y="1464469"/>
            <a:ext cx="3271837" cy="3321844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883538" y="4839892"/>
            <a:ext cx="792163" cy="136922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4D5BC218-6BF3-4D12-98BD-A4338062FF5B}" type="slidenum">
              <a:rPr lang="pl-PL">
                <a:solidFill>
                  <a:srgbClr val="003C7D"/>
                </a:solidFill>
              </a:rPr>
              <a:pPr>
                <a:defRPr/>
              </a:pPr>
              <a:t>‹#›</a:t>
            </a:fld>
            <a:endParaRPr lang="pl-PL" dirty="0">
              <a:solidFill>
                <a:srgbClr val="003C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433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791580" y="2067695"/>
            <a:ext cx="5760000" cy="837010"/>
          </a:xfrm>
        </p:spPr>
        <p:txBody>
          <a:bodyPr/>
          <a:lstStyle>
            <a:lvl1pPr>
              <a:defRPr lang="pl-PL" sz="3600" kern="1200" dirty="0">
                <a:solidFill>
                  <a:srgbClr val="003C7D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Symbol zastępczy tekstu 9"/>
          <p:cNvSpPr>
            <a:spLocks noGrp="1"/>
          </p:cNvSpPr>
          <p:nvPr>
            <p:ph type="body" sz="quarter" idx="11" hasCustomPrompt="1"/>
          </p:nvPr>
        </p:nvSpPr>
        <p:spPr>
          <a:xfrm>
            <a:off x="791580" y="4083918"/>
            <a:ext cx="4752528" cy="846708"/>
          </a:xfrm>
        </p:spPr>
        <p:txBody>
          <a:bodyPr/>
          <a:lstStyle>
            <a:lvl1pPr marL="0" indent="0" algn="l" defTabSz="449131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400" kern="1200" dirty="0" smtClean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  <a:lvl2pPr marL="361842" indent="0" algn="l" defTabSz="449131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400" kern="1200" dirty="0" smtClean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2pPr>
            <a:lvl3pPr marL="722096" indent="0" algn="l" defTabSz="449131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400" kern="1200" dirty="0" smtClean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3pPr>
            <a:lvl4pPr marL="1072826" indent="0" algn="l" defTabSz="449131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100" kern="1200" dirty="0" smtClean="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4pPr>
            <a:lvl5pPr marL="1433081" indent="0" algn="l" defTabSz="449131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100" kern="1200" dirty="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5pPr>
          </a:lstStyle>
          <a:p>
            <a:pPr lvl="0"/>
            <a:r>
              <a:rPr lang="pl-PL" dirty="0"/>
              <a:t>Kontakt:</a:t>
            </a:r>
          </a:p>
        </p:txBody>
      </p:sp>
    </p:spTree>
    <p:extLst>
      <p:ext uri="{BB962C8B-B14F-4D97-AF65-F5344CB8AC3E}">
        <p14:creationId xmlns:p14="http://schemas.microsoft.com/office/powerpoint/2010/main" val="638791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1175993A-8993-3945-8245-440ADAF9997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38767"/>
            <a:ext cx="9144000" cy="540000"/>
          </a:xfrm>
          <a:prstGeom prst="rect">
            <a:avLst/>
          </a:prstGeom>
        </p:spPr>
      </p:pic>
      <p:sp>
        <p:nvSpPr>
          <p:cNvPr id="7" name="Tytuł 6">
            <a:extLst>
              <a:ext uri="{FF2B5EF4-FFF2-40B4-BE49-F238E27FC236}">
                <a16:creationId xmlns:a16="http://schemas.microsoft.com/office/drawing/2014/main" id="{5FF08F28-B9CE-324B-8D86-A20F71B4C6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5448" y="338765"/>
            <a:ext cx="8167011" cy="540002"/>
          </a:xfrm>
        </p:spPr>
        <p:txBody>
          <a:bodyPr/>
          <a:lstStyle>
            <a:lvl1pPr>
              <a:defRPr sz="2000">
                <a:solidFill>
                  <a:srgbClr val="003C7D"/>
                </a:solidFill>
              </a:defRPr>
            </a:lvl1pPr>
          </a:lstStyle>
          <a:p>
            <a:r>
              <a:rPr lang="pl-PL" dirty="0"/>
              <a:t>Tytuł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226927B9-9DA4-854D-AA00-D7147ABF270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12360" y="3828543"/>
            <a:ext cx="1332148" cy="1335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206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1175993A-8993-3945-8245-440ADAF9997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38767"/>
            <a:ext cx="9144000" cy="540000"/>
          </a:xfrm>
          <a:prstGeom prst="rect">
            <a:avLst/>
          </a:prstGeom>
        </p:spPr>
      </p:pic>
      <p:sp>
        <p:nvSpPr>
          <p:cNvPr id="7" name="Tytuł 6">
            <a:extLst>
              <a:ext uri="{FF2B5EF4-FFF2-40B4-BE49-F238E27FC236}">
                <a16:creationId xmlns:a16="http://schemas.microsoft.com/office/drawing/2014/main" id="{5FF08F28-B9CE-324B-8D86-A20F71B4C6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5448" y="338765"/>
            <a:ext cx="8167011" cy="540002"/>
          </a:xfrm>
        </p:spPr>
        <p:txBody>
          <a:bodyPr/>
          <a:lstStyle>
            <a:lvl1pPr>
              <a:defRPr sz="2000">
                <a:solidFill>
                  <a:srgbClr val="003C7D"/>
                </a:solidFill>
              </a:defRPr>
            </a:lvl1pPr>
          </a:lstStyle>
          <a:p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2680851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 nawiasy poziom + dług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704978" y="4623978"/>
            <a:ext cx="5278601" cy="324036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sz="1100">
                <a:solidFill>
                  <a:srgbClr val="646464"/>
                </a:solidFill>
              </a:defRPr>
            </a:lvl1pPr>
            <a:lvl2pPr marL="457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6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pic>
        <p:nvPicPr>
          <p:cNvPr id="11" name="Picture 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975" y="555526"/>
            <a:ext cx="863600" cy="269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9388" y="555526"/>
            <a:ext cx="850900" cy="269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7969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2568585" y="1014004"/>
            <a:ext cx="3960813" cy="1775445"/>
          </a:xfrm>
        </p:spPr>
        <p:txBody>
          <a:bodyPr anchor="ctr"/>
          <a:lstStyle>
            <a:lvl1pPr marL="0" indent="0" algn="ctr">
              <a:buNone/>
              <a:defRPr lang="pl-PL" sz="3200" b="0" dirty="0" smtClean="0">
                <a:solidFill>
                  <a:srgbClr val="003C7D"/>
                </a:solidFill>
                <a:latin typeface="+mj-lt"/>
                <a:ea typeface="+mj-ea"/>
                <a:cs typeface="+mj-cs"/>
              </a:defRPr>
            </a:lvl1pPr>
            <a:lvl2pPr marL="457112" indent="0" algn="ctr">
              <a:buNone/>
              <a:defRPr sz="1600">
                <a:solidFill>
                  <a:srgbClr val="003C7D"/>
                </a:solidFill>
              </a:defRPr>
            </a:lvl2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</p:txBody>
      </p:sp>
      <p:sp>
        <p:nvSpPr>
          <p:cNvPr id="14" name="Symbol zastępczy tekstu 13"/>
          <p:cNvSpPr>
            <a:spLocks noGrp="1"/>
          </p:cNvSpPr>
          <p:nvPr>
            <p:ph type="body" sz="quarter" idx="13"/>
          </p:nvPr>
        </p:nvSpPr>
        <p:spPr>
          <a:xfrm>
            <a:off x="1704978" y="3993447"/>
            <a:ext cx="5675313" cy="558525"/>
          </a:xfrm>
        </p:spPr>
        <p:txBody>
          <a:bodyPr/>
          <a:lstStyle>
            <a:lvl1pPr marL="0" indent="0">
              <a:buNone/>
              <a:defRPr>
                <a:solidFill>
                  <a:srgbClr val="646464"/>
                </a:solidFill>
              </a:defRPr>
            </a:lvl1pPr>
            <a:lvl2pPr marL="457112" indent="0">
              <a:buNone/>
              <a:defRPr/>
            </a:lvl2pPr>
            <a:lvl3pPr marL="914216" indent="0">
              <a:buNone/>
              <a:defRPr/>
            </a:lvl3pPr>
            <a:lvl4pPr marL="1371328" indent="0">
              <a:buNone/>
              <a:defRPr/>
            </a:lvl4pPr>
            <a:lvl5pPr marL="1828432" indent="0">
              <a:buNone/>
              <a:defRPr/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8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344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ZU - 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71551" y="1464469"/>
            <a:ext cx="6661150" cy="3321843"/>
          </a:xfrm>
        </p:spPr>
        <p:txBody>
          <a:bodyPr lIns="0" tIns="0" rIns="0" bIns="0">
            <a:noAutofit/>
          </a:bodyPr>
          <a:lstStyle>
            <a:lvl1pPr marL="285666" indent="-285666">
              <a:buClr>
                <a:schemeClr val="accent5"/>
              </a:buClr>
              <a:buFont typeface="Tahoma" pitchFamily="34" charset="0"/>
              <a:buChar char="●"/>
              <a:defRPr sz="1500"/>
            </a:lvl1pPr>
            <a:lvl2pPr marL="742733" indent="-285666">
              <a:buClr>
                <a:schemeClr val="accent5"/>
              </a:buClr>
              <a:buFont typeface="Tahoma" pitchFamily="34" charset="0"/>
              <a:buChar char="●"/>
              <a:defRPr sz="1500"/>
            </a:lvl2pPr>
            <a:lvl3pPr marL="1199790" indent="-285666">
              <a:buClr>
                <a:schemeClr val="accent5"/>
              </a:buClr>
              <a:buFont typeface="Tahoma" pitchFamily="34" charset="0"/>
              <a:buChar char="●"/>
              <a:defRPr sz="1500"/>
            </a:lvl3pPr>
            <a:lvl4pPr marL="1656854" indent="-285666">
              <a:buClr>
                <a:schemeClr val="accent5"/>
              </a:buClr>
              <a:buFont typeface="Tahoma" pitchFamily="34" charset="0"/>
              <a:buChar char="●"/>
              <a:defRPr sz="1500"/>
            </a:lvl4pPr>
            <a:lvl5pPr marL="2113916" indent="-285666">
              <a:buClr>
                <a:schemeClr val="accent5"/>
              </a:buClr>
              <a:buFont typeface="Tahoma" pitchFamily="34" charset="0"/>
              <a:buChar char="●"/>
              <a:defRPr sz="15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7632700" y="4812525"/>
            <a:ext cx="1042988" cy="330995"/>
          </a:xfrm>
        </p:spPr>
        <p:txBody>
          <a:bodyPr lIns="0" tIns="0" rIns="0" bIns="0"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8D0B7D5A-8701-4B7F-90B2-2EB1F2D73C8C}" type="slidenum">
              <a:rPr lang="pl-PL" smtClean="0"/>
              <a:pPr/>
              <a:t>‹#›</a:t>
            </a:fld>
            <a:endParaRPr lang="pl-PL" dirty="0"/>
          </a:p>
        </p:txBody>
      </p:sp>
      <p:cxnSp>
        <p:nvCxnSpPr>
          <p:cNvPr id="8" name="Łącznik prostoliniowy 7"/>
          <p:cNvCxnSpPr/>
          <p:nvPr userDrawn="1"/>
        </p:nvCxnSpPr>
        <p:spPr>
          <a:xfrm>
            <a:off x="971550" y="951570"/>
            <a:ext cx="5760000" cy="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000" y="0"/>
            <a:ext cx="1260000" cy="12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ytuł 1"/>
          <p:cNvSpPr>
            <a:spLocks noGrp="1"/>
          </p:cNvSpPr>
          <p:nvPr>
            <p:ph type="title"/>
          </p:nvPr>
        </p:nvSpPr>
        <p:spPr>
          <a:xfrm>
            <a:off x="971550" y="87474"/>
            <a:ext cx="5760000" cy="837010"/>
          </a:xfrm>
        </p:spPr>
        <p:txBody>
          <a:bodyPr/>
          <a:lstStyle>
            <a:lvl1pPr>
              <a:defRPr sz="2400"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2646242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 Slajd tytułowy + obszar grafiki na gór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 userDrawn="1"/>
        </p:nvSpPr>
        <p:spPr>
          <a:xfrm>
            <a:off x="5" y="1"/>
            <a:ext cx="9143155" cy="2448273"/>
          </a:xfrm>
          <a:prstGeom prst="rect">
            <a:avLst/>
          </a:prstGeom>
          <a:solidFill>
            <a:srgbClr val="BFBFBF">
              <a:alpha val="2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14216"/>
            <a:endParaRPr lang="pl-PL" dirty="0">
              <a:solidFill>
                <a:srgbClr val="FFFFFF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748751" y="3165954"/>
            <a:ext cx="6228000" cy="1242000"/>
          </a:xfrm>
        </p:spPr>
        <p:txBody>
          <a:bodyPr anchor="t" anchorCtr="0"/>
          <a:lstStyle>
            <a:lvl1pPr>
              <a:defRPr sz="28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755576" y="4443958"/>
            <a:ext cx="6228000" cy="504056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sz="1100">
                <a:solidFill>
                  <a:srgbClr val="646464"/>
                </a:solidFill>
              </a:defRPr>
            </a:lvl1pPr>
            <a:lvl2pPr marL="457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6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pic>
        <p:nvPicPr>
          <p:cNvPr id="6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6248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 Slajd tytułowy + obszar grafiki z bo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 userDrawn="1"/>
        </p:nvSpPr>
        <p:spPr>
          <a:xfrm>
            <a:off x="1012166" y="1339980"/>
            <a:ext cx="2924264" cy="2214113"/>
          </a:xfrm>
          <a:prstGeom prst="rect">
            <a:avLst/>
          </a:prstGeom>
          <a:solidFill>
            <a:srgbClr val="BFBFBF">
              <a:alpha val="2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14216"/>
            <a:endParaRPr lang="pl-PL" dirty="0">
              <a:solidFill>
                <a:srgbClr val="FFFFFF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073901" y="1617782"/>
            <a:ext cx="3601519" cy="1242000"/>
          </a:xfrm>
        </p:spPr>
        <p:txBody>
          <a:bodyPr anchor="t" anchorCtr="0"/>
          <a:lstStyle>
            <a:lvl1pPr>
              <a:defRPr sz="2800"/>
            </a:lvl1pPr>
          </a:lstStyle>
          <a:p>
            <a:r>
              <a:rPr lang="pl-PL" dirty="0"/>
              <a:t>Kliknij, aby edytować styl</a:t>
            </a:r>
          </a:p>
        </p:txBody>
      </p:sp>
      <p:pic>
        <p:nvPicPr>
          <p:cNvPr id="6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3988302" y="4417018"/>
            <a:ext cx="2960279" cy="567000"/>
          </a:xfrm>
        </p:spPr>
        <p:txBody>
          <a:bodyPr anchor="b" anchorCtr="0"/>
          <a:lstStyle>
            <a:lvl1pPr marL="0" indent="0" algn="l" defTabSz="449175" rtl="0" eaLnBrk="0" fontAlgn="base" hangingPunct="0">
              <a:spcBef>
                <a:spcPts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216" algn="l"/>
                <a:tab pos="1828432" algn="l"/>
                <a:tab pos="2742648" algn="l"/>
                <a:tab pos="3656871" algn="l"/>
                <a:tab pos="4571088" algn="l"/>
                <a:tab pos="5485304" algn="l"/>
                <a:tab pos="6399520" algn="l"/>
                <a:tab pos="7313736" algn="l"/>
                <a:tab pos="8227952" algn="l"/>
                <a:tab pos="9142175" algn="l"/>
                <a:tab pos="10056388" algn="l"/>
              </a:tabLst>
              <a:defRPr lang="pl-PL" sz="1100" kern="1200" dirty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  <a:lvl2pPr marL="457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6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</p:spTree>
    <p:extLst>
      <p:ext uri="{BB962C8B-B14F-4D97-AF65-F5344CB8AC3E}">
        <p14:creationId xmlns:p14="http://schemas.microsoft.com/office/powerpoint/2010/main" val="3935301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 nawiasy poziom + iko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054" y="1251106"/>
            <a:ext cx="3710918" cy="2387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" name="Symbol zastępczy obrazu 7"/>
          <p:cNvSpPr>
            <a:spLocks noGrp="1"/>
          </p:cNvSpPr>
          <p:nvPr>
            <p:ph type="pic" sz="quarter" idx="10"/>
          </p:nvPr>
        </p:nvSpPr>
        <p:spPr>
          <a:xfrm>
            <a:off x="1692279" y="807555"/>
            <a:ext cx="1655763" cy="3276364"/>
          </a:xfrm>
        </p:spPr>
        <p:txBody>
          <a:bodyPr/>
          <a:lstStyle/>
          <a:p>
            <a:endParaRPr lang="pl-PL" dirty="0"/>
          </a:p>
        </p:txBody>
      </p:sp>
      <p:pic>
        <p:nvPicPr>
          <p:cNvPr id="7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Podtytuł 2"/>
          <p:cNvSpPr>
            <a:spLocks noGrp="1"/>
          </p:cNvSpPr>
          <p:nvPr>
            <p:ph type="subTitle" idx="1"/>
          </p:nvPr>
        </p:nvSpPr>
        <p:spPr>
          <a:xfrm>
            <a:off x="3988302" y="4417018"/>
            <a:ext cx="2960279" cy="567000"/>
          </a:xfrm>
        </p:spPr>
        <p:txBody>
          <a:bodyPr anchor="b" anchorCtr="0"/>
          <a:lstStyle>
            <a:lvl1pPr marL="0" indent="0" algn="l" defTabSz="449175" rtl="0" eaLnBrk="0" fontAlgn="base" hangingPunct="0">
              <a:spcBef>
                <a:spcPts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216" algn="l"/>
                <a:tab pos="1828432" algn="l"/>
                <a:tab pos="2742648" algn="l"/>
                <a:tab pos="3656871" algn="l"/>
                <a:tab pos="4571088" algn="l"/>
                <a:tab pos="5485304" algn="l"/>
                <a:tab pos="6399520" algn="l"/>
                <a:tab pos="7313736" algn="l"/>
                <a:tab pos="8227952" algn="l"/>
                <a:tab pos="9142175" algn="l"/>
                <a:tab pos="10056388" algn="l"/>
              </a:tabLst>
              <a:defRPr lang="pl-PL" sz="1100" kern="1200" dirty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  <a:lvl2pPr marL="457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6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12" name="Tytuł 1"/>
          <p:cNvSpPr>
            <a:spLocks noGrp="1"/>
          </p:cNvSpPr>
          <p:nvPr>
            <p:ph type="ctrTitle"/>
          </p:nvPr>
        </p:nvSpPr>
        <p:spPr>
          <a:xfrm>
            <a:off x="5073901" y="1617782"/>
            <a:ext cx="3601519" cy="1242000"/>
          </a:xfrm>
        </p:spPr>
        <p:txBody>
          <a:bodyPr anchor="t" anchorCtr="0"/>
          <a:lstStyle>
            <a:lvl1pPr>
              <a:defRPr sz="2800"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3646742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 nawiasy poziom +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ymbol zastępczy tekstu 17"/>
          <p:cNvSpPr>
            <a:spLocks noGrp="1"/>
          </p:cNvSpPr>
          <p:nvPr>
            <p:ph type="body" sz="quarter" idx="10"/>
          </p:nvPr>
        </p:nvSpPr>
        <p:spPr>
          <a:xfrm>
            <a:off x="5076056" y="1743674"/>
            <a:ext cx="3600450" cy="1241425"/>
          </a:xfrm>
        </p:spPr>
        <p:txBody>
          <a:bodyPr/>
          <a:lstStyle>
            <a:lvl1pPr marL="0" indent="0">
              <a:buNone/>
              <a:defRPr>
                <a:solidFill>
                  <a:srgbClr val="646464"/>
                </a:solidFill>
              </a:defRPr>
            </a:lvl1pPr>
            <a:lvl2pPr marL="457112" indent="0">
              <a:buNone/>
              <a:defRPr>
                <a:solidFill>
                  <a:srgbClr val="646464"/>
                </a:solidFill>
              </a:defRPr>
            </a:lvl2pPr>
            <a:lvl3pPr marL="914216" indent="0">
              <a:buNone/>
              <a:defRPr>
                <a:solidFill>
                  <a:srgbClr val="646464"/>
                </a:solidFill>
              </a:defRPr>
            </a:lvl3pPr>
            <a:lvl4pPr marL="1371328" indent="0">
              <a:buNone/>
              <a:defRPr>
                <a:solidFill>
                  <a:srgbClr val="646464"/>
                </a:solidFill>
              </a:defRPr>
            </a:lvl4pPr>
            <a:lvl5pPr marL="1828432" indent="0">
              <a:buNone/>
              <a:defRPr>
                <a:solidFill>
                  <a:srgbClr val="646464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054" y="1251106"/>
            <a:ext cx="3710918" cy="2387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402397" y="1765981"/>
            <a:ext cx="2124235" cy="1242000"/>
          </a:xfrm>
        </p:spPr>
        <p:txBody>
          <a:bodyPr anchor="ctr" anchorCtr="0"/>
          <a:lstStyle>
            <a:lvl1pPr algn="ctr">
              <a:defRPr sz="3200" b="1"/>
            </a:lvl1pPr>
          </a:lstStyle>
          <a:p>
            <a:r>
              <a:rPr lang="pl-PL" dirty="0"/>
              <a:t>Kliknij, aby</a:t>
            </a:r>
          </a:p>
        </p:txBody>
      </p:sp>
      <p:pic>
        <p:nvPicPr>
          <p:cNvPr id="7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odtytuł 2"/>
          <p:cNvSpPr>
            <a:spLocks noGrp="1"/>
          </p:cNvSpPr>
          <p:nvPr>
            <p:ph type="subTitle" idx="1"/>
          </p:nvPr>
        </p:nvSpPr>
        <p:spPr>
          <a:xfrm>
            <a:off x="3988302" y="4417018"/>
            <a:ext cx="2960279" cy="567000"/>
          </a:xfrm>
        </p:spPr>
        <p:txBody>
          <a:bodyPr anchor="b" anchorCtr="0"/>
          <a:lstStyle>
            <a:lvl1pPr marL="0" indent="0" algn="l" defTabSz="449175" rtl="0" eaLnBrk="0" fontAlgn="base" hangingPunct="0">
              <a:spcBef>
                <a:spcPts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216" algn="l"/>
                <a:tab pos="1828432" algn="l"/>
                <a:tab pos="2742648" algn="l"/>
                <a:tab pos="3656871" algn="l"/>
                <a:tab pos="4571088" algn="l"/>
                <a:tab pos="5485304" algn="l"/>
                <a:tab pos="6399520" algn="l"/>
                <a:tab pos="7313736" algn="l"/>
                <a:tab pos="8227952" algn="l"/>
                <a:tab pos="9142175" algn="l"/>
                <a:tab pos="10056388" algn="l"/>
              </a:tabLst>
              <a:defRPr lang="pl-PL" sz="1100" kern="1200" dirty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  <a:lvl2pPr marL="457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6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</p:spTree>
    <p:extLst>
      <p:ext uri="{BB962C8B-B14F-4D97-AF65-F5344CB8AC3E}">
        <p14:creationId xmlns:p14="http://schemas.microsoft.com/office/powerpoint/2010/main" val="143157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ytułowy zdjęcie z boku + obszar grafi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223628" y="4623979"/>
            <a:ext cx="3626388" cy="396044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sz="1100">
                <a:solidFill>
                  <a:srgbClr val="646464"/>
                </a:solidFill>
              </a:defRPr>
            </a:lvl1pPr>
            <a:lvl2pPr marL="457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6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074952" y="1275606"/>
            <a:ext cx="3601519" cy="1242000"/>
          </a:xfrm>
        </p:spPr>
        <p:txBody>
          <a:bodyPr anchor="t" anchorCtr="0"/>
          <a:lstStyle>
            <a:lvl1pPr>
              <a:defRPr sz="28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Prostokąt 3"/>
          <p:cNvSpPr/>
          <p:nvPr userDrawn="1"/>
        </p:nvSpPr>
        <p:spPr>
          <a:xfrm>
            <a:off x="1223628" y="1"/>
            <a:ext cx="2611208" cy="369994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14216"/>
            <a:endParaRPr lang="pl-PL" dirty="0">
              <a:solidFill>
                <a:srgbClr val="FFFFFF"/>
              </a:solidFill>
            </a:endParaRPr>
          </a:p>
        </p:txBody>
      </p:sp>
      <p:pic>
        <p:nvPicPr>
          <p:cNvPr id="6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1905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PZU - Slajd tytułowy - bez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972000" y="2915999"/>
            <a:ext cx="6228000" cy="1242000"/>
          </a:xfrm>
        </p:spPr>
        <p:txBody>
          <a:bodyPr anchor="t" anchorCtr="0"/>
          <a:lstStyle>
            <a:lvl1pPr>
              <a:defRPr sz="24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966377" y="4245506"/>
            <a:ext cx="6228000" cy="567000"/>
          </a:xfrm>
        </p:spPr>
        <p:txBody>
          <a:bodyPr anchor="b" anchorCtr="0"/>
          <a:lstStyle>
            <a:lvl1pPr marL="0" indent="0" algn="l">
              <a:buNone/>
              <a:defRPr sz="1100">
                <a:solidFill>
                  <a:srgbClr val="646464"/>
                </a:solidFill>
              </a:defRPr>
            </a:lvl1pPr>
            <a:lvl2pPr marL="457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6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pic>
        <p:nvPicPr>
          <p:cNvPr id="7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1226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 - zdjęcie z bo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076756" y="1833815"/>
            <a:ext cx="3744345" cy="1536667"/>
          </a:xfrm>
        </p:spPr>
        <p:txBody>
          <a:bodyPr anchor="t" anchorCtr="0"/>
          <a:lstStyle>
            <a:lvl1pPr>
              <a:defRPr sz="28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988302" y="4417018"/>
            <a:ext cx="2960279" cy="567000"/>
          </a:xfrm>
        </p:spPr>
        <p:txBody>
          <a:bodyPr anchor="b" anchorCtr="0"/>
          <a:lstStyle>
            <a:lvl1pPr marL="0" indent="0" algn="l" defTabSz="449175" rtl="0" eaLnBrk="0" fontAlgn="base" hangingPunct="0">
              <a:spcBef>
                <a:spcPts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216" algn="l"/>
                <a:tab pos="1828432" algn="l"/>
                <a:tab pos="2742648" algn="l"/>
                <a:tab pos="3656871" algn="l"/>
                <a:tab pos="4571088" algn="l"/>
                <a:tab pos="5485304" algn="l"/>
                <a:tab pos="6399520" algn="l"/>
                <a:tab pos="7313736" algn="l"/>
                <a:tab pos="8227952" algn="l"/>
                <a:tab pos="9142175" algn="l"/>
                <a:tab pos="10056388" algn="l"/>
              </a:tabLst>
              <a:defRPr lang="pl-PL" sz="1100" kern="1200" dirty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  <a:lvl2pPr marL="457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6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pic>
        <p:nvPicPr>
          <p:cNvPr id="7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ymbol zastępczy obrazu 10"/>
          <p:cNvSpPr>
            <a:spLocks noGrp="1"/>
          </p:cNvSpPr>
          <p:nvPr>
            <p:ph type="pic" sz="quarter" idx="10"/>
          </p:nvPr>
        </p:nvSpPr>
        <p:spPr>
          <a:xfrm>
            <a:off x="468315" y="484188"/>
            <a:ext cx="2447925" cy="4248150"/>
          </a:xfrm>
        </p:spPr>
        <p:txBody>
          <a:bodyPr/>
          <a:lstStyle/>
          <a:p>
            <a:endParaRPr lang="pl-PL" dirty="0"/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875922"/>
            <a:ext cx="1746432" cy="3429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4053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ZU - 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71551" y="1464469"/>
            <a:ext cx="6661150" cy="3321843"/>
          </a:xfrm>
        </p:spPr>
        <p:txBody>
          <a:bodyPr lIns="0" tIns="0" rIns="0" bIns="0">
            <a:noAutofit/>
          </a:bodyPr>
          <a:lstStyle>
            <a:lvl1pPr marL="285694" indent="-285694">
              <a:buClr>
                <a:schemeClr val="accent5"/>
              </a:buClr>
              <a:buFont typeface="Tahoma" pitchFamily="34" charset="0"/>
              <a:buChar char="●"/>
              <a:defRPr sz="1500"/>
            </a:lvl1pPr>
            <a:lvl2pPr marL="742805" indent="-285694">
              <a:buClr>
                <a:schemeClr val="accent5"/>
              </a:buClr>
              <a:buFont typeface="Tahoma" pitchFamily="34" charset="0"/>
              <a:buChar char="●"/>
              <a:defRPr sz="1500"/>
            </a:lvl2pPr>
            <a:lvl3pPr marL="1199910" indent="-285694">
              <a:buClr>
                <a:schemeClr val="accent5"/>
              </a:buClr>
              <a:buFont typeface="Tahoma" pitchFamily="34" charset="0"/>
              <a:buChar char="●"/>
              <a:defRPr sz="1500"/>
            </a:lvl3pPr>
            <a:lvl4pPr marL="1657022" indent="-285694">
              <a:buClr>
                <a:schemeClr val="accent5"/>
              </a:buClr>
              <a:buFont typeface="Tahoma" pitchFamily="34" charset="0"/>
              <a:buChar char="●"/>
              <a:defRPr sz="1500"/>
            </a:lvl4pPr>
            <a:lvl5pPr marL="2114126" indent="-285694">
              <a:buClr>
                <a:schemeClr val="accent5"/>
              </a:buClr>
              <a:buFont typeface="Tahoma" pitchFamily="34" charset="0"/>
              <a:buChar char="●"/>
              <a:defRPr sz="15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7632700" y="4812521"/>
            <a:ext cx="1042988" cy="330995"/>
          </a:xfrm>
        </p:spPr>
        <p:txBody>
          <a:bodyPr lIns="0" tIns="0" rIns="0" bIns="0"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8D0B7D5A-8701-4B7F-90B2-2EB1F2D73C8C}" type="slidenum">
              <a:rPr lang="pl-PL" smtClean="0">
                <a:solidFill>
                  <a:srgbClr val="003C7D"/>
                </a:solidFill>
              </a:rPr>
              <a:pPr/>
              <a:t>‹#›</a:t>
            </a:fld>
            <a:endParaRPr lang="pl-PL" dirty="0">
              <a:solidFill>
                <a:srgbClr val="003C7D"/>
              </a:solidFill>
            </a:endParaRPr>
          </a:p>
        </p:txBody>
      </p:sp>
      <p:cxnSp>
        <p:nvCxnSpPr>
          <p:cNvPr id="8" name="Łącznik prostoliniowy 7"/>
          <p:cNvCxnSpPr/>
          <p:nvPr userDrawn="1"/>
        </p:nvCxnSpPr>
        <p:spPr>
          <a:xfrm>
            <a:off x="971550" y="951570"/>
            <a:ext cx="5760000" cy="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000" y="0"/>
            <a:ext cx="1260000" cy="12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ytuł 1"/>
          <p:cNvSpPr>
            <a:spLocks noGrp="1"/>
          </p:cNvSpPr>
          <p:nvPr>
            <p:ph type="title"/>
          </p:nvPr>
        </p:nvSpPr>
        <p:spPr>
          <a:xfrm>
            <a:off x="971550" y="87474"/>
            <a:ext cx="5760000" cy="837010"/>
          </a:xfrm>
        </p:spPr>
        <p:txBody>
          <a:bodyPr/>
          <a:lstStyle>
            <a:lvl1pPr>
              <a:defRPr sz="2400"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4020994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ZU - 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971550" y="1458001"/>
            <a:ext cx="4356000" cy="3348038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B7D5A-8701-4B7F-90B2-2EB1F2D73C8C}" type="slidenum">
              <a:rPr lang="pl-PL" smtClean="0">
                <a:solidFill>
                  <a:srgbClr val="003C7D"/>
                </a:solidFill>
              </a:rPr>
              <a:pPr/>
              <a:t>‹#›</a:t>
            </a:fld>
            <a:endParaRPr lang="pl-PL" dirty="0">
              <a:solidFill>
                <a:srgbClr val="003C7D"/>
              </a:solidFill>
            </a:endParaRPr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14"/>
          </p:nvPr>
        </p:nvSpPr>
        <p:spPr>
          <a:xfrm>
            <a:off x="5646115" y="1464469"/>
            <a:ext cx="3060000" cy="33480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8" name="Tytuł 1"/>
          <p:cNvSpPr>
            <a:spLocks noGrp="1"/>
          </p:cNvSpPr>
          <p:nvPr>
            <p:ph type="title"/>
          </p:nvPr>
        </p:nvSpPr>
        <p:spPr>
          <a:xfrm>
            <a:off x="971550" y="87474"/>
            <a:ext cx="5760000" cy="837010"/>
          </a:xfrm>
        </p:spPr>
        <p:txBody>
          <a:bodyPr/>
          <a:lstStyle>
            <a:lvl1pPr>
              <a:defRPr sz="2400"/>
            </a:lvl1pPr>
          </a:lstStyle>
          <a:p>
            <a:r>
              <a:rPr lang="pl-PL" dirty="0"/>
              <a:t>Kliknij, aby edytować styl</a:t>
            </a:r>
          </a:p>
        </p:txBody>
      </p:sp>
      <p:cxnSp>
        <p:nvCxnSpPr>
          <p:cNvPr id="10" name="Łącznik prostoliniowy 9"/>
          <p:cNvCxnSpPr/>
          <p:nvPr userDrawn="1"/>
        </p:nvCxnSpPr>
        <p:spPr>
          <a:xfrm>
            <a:off x="971550" y="951570"/>
            <a:ext cx="5760000" cy="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000" y="0"/>
            <a:ext cx="1260000" cy="12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6551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ZU - Tylko Ty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B7D5A-8701-4B7F-90B2-2EB1F2D73C8C}" type="slidenum">
              <a:rPr lang="pl-PL" smtClean="0">
                <a:solidFill>
                  <a:srgbClr val="003C7D"/>
                </a:solidFill>
              </a:rPr>
              <a:pPr/>
              <a:t>‹#›</a:t>
            </a:fld>
            <a:endParaRPr lang="pl-PL" dirty="0">
              <a:solidFill>
                <a:srgbClr val="003C7D"/>
              </a:solidFill>
            </a:endParaRPr>
          </a:p>
        </p:txBody>
      </p:sp>
      <p:pic>
        <p:nvPicPr>
          <p:cNvPr id="8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000" y="0"/>
            <a:ext cx="1260000" cy="12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971550" y="87474"/>
            <a:ext cx="5760000" cy="837010"/>
          </a:xfrm>
        </p:spPr>
        <p:txBody>
          <a:bodyPr/>
          <a:lstStyle>
            <a:lvl1pPr>
              <a:defRPr sz="2400"/>
            </a:lvl1pPr>
          </a:lstStyle>
          <a:p>
            <a:r>
              <a:rPr lang="pl-PL" dirty="0"/>
              <a:t>Kliknij, aby edytować styl</a:t>
            </a:r>
          </a:p>
        </p:txBody>
      </p:sp>
      <p:cxnSp>
        <p:nvCxnSpPr>
          <p:cNvPr id="10" name="Łącznik prostoliniowy 9"/>
          <p:cNvCxnSpPr/>
          <p:nvPr userDrawn="1"/>
        </p:nvCxnSpPr>
        <p:spPr>
          <a:xfrm>
            <a:off x="971550" y="951570"/>
            <a:ext cx="5760000" cy="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3850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ZU - 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971550" y="1458001"/>
            <a:ext cx="4356000" cy="3348038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B7D5A-8701-4B7F-90B2-2EB1F2D73C8C}" type="slidenum">
              <a:rPr lang="pl-PL" smtClean="0"/>
              <a:t>‹#›</a:t>
            </a:fld>
            <a:endParaRPr lang="pl-PL" dirty="0"/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14"/>
          </p:nvPr>
        </p:nvSpPr>
        <p:spPr>
          <a:xfrm>
            <a:off x="5646115" y="1464469"/>
            <a:ext cx="3060000" cy="33480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8" name="Tytuł 1"/>
          <p:cNvSpPr>
            <a:spLocks noGrp="1"/>
          </p:cNvSpPr>
          <p:nvPr>
            <p:ph type="title"/>
          </p:nvPr>
        </p:nvSpPr>
        <p:spPr>
          <a:xfrm>
            <a:off x="971550" y="87474"/>
            <a:ext cx="5760000" cy="837010"/>
          </a:xfrm>
        </p:spPr>
        <p:txBody>
          <a:bodyPr/>
          <a:lstStyle>
            <a:lvl1pPr>
              <a:defRPr sz="2400"/>
            </a:lvl1pPr>
          </a:lstStyle>
          <a:p>
            <a:r>
              <a:rPr lang="pl-PL" dirty="0"/>
              <a:t>Kliknij, aby edytować styl</a:t>
            </a:r>
          </a:p>
        </p:txBody>
      </p:sp>
      <p:cxnSp>
        <p:nvCxnSpPr>
          <p:cNvPr id="10" name="Łącznik prostoliniowy 9"/>
          <p:cNvCxnSpPr/>
          <p:nvPr userDrawn="1"/>
        </p:nvCxnSpPr>
        <p:spPr>
          <a:xfrm>
            <a:off x="971550" y="951570"/>
            <a:ext cx="5760000" cy="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000" y="0"/>
            <a:ext cx="1260000" cy="12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0233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sekcji z pełnym zdjęc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/>
          <p:nvPr userDrawn="1"/>
        </p:nvSpPr>
        <p:spPr>
          <a:xfrm>
            <a:off x="2843808" y="735790"/>
            <a:ext cx="3024336" cy="2160000"/>
          </a:xfrm>
          <a:prstGeom prst="rect">
            <a:avLst/>
          </a:prstGeom>
          <a:solidFill>
            <a:srgbClr val="E6E6E6">
              <a:alpha val="7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14216"/>
            <a:endParaRPr lang="pl-PL" dirty="0">
              <a:solidFill>
                <a:srgbClr val="FFFFFF"/>
              </a:solidFill>
            </a:endParaRP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007604" y="3462932"/>
            <a:ext cx="6012668" cy="801006"/>
          </a:xfrm>
        </p:spPr>
        <p:txBody>
          <a:bodyPr/>
          <a:lstStyle>
            <a:lvl1pPr>
              <a:defRPr lang="pl-PL" sz="2400" kern="1200" dirty="0">
                <a:solidFill>
                  <a:srgbClr val="003C7D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</a:lstStyle>
          <a:p>
            <a:r>
              <a:rPr lang="pl-PL" dirty="0"/>
              <a:t>Kliknij, aby edytować styl</a:t>
            </a:r>
            <a:br>
              <a:rPr lang="pl-PL" dirty="0"/>
            </a:br>
            <a:endParaRPr lang="pl-PL" dirty="0"/>
          </a:p>
        </p:txBody>
      </p:sp>
      <p:pic>
        <p:nvPicPr>
          <p:cNvPr id="5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1423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088"/>
          <a:stretch/>
        </p:blipFill>
        <p:spPr>
          <a:xfrm>
            <a:off x="15464" y="0"/>
            <a:ext cx="7646947" cy="5143500"/>
          </a:xfrm>
          <a:prstGeom prst="rect">
            <a:avLst/>
          </a:prstGeom>
        </p:spPr>
      </p:pic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007604" y="3462932"/>
            <a:ext cx="6012668" cy="801006"/>
          </a:xfrm>
        </p:spPr>
        <p:txBody>
          <a:bodyPr/>
          <a:lstStyle>
            <a:lvl1pPr>
              <a:defRPr lang="pl-PL" sz="2400" kern="1200" dirty="0">
                <a:solidFill>
                  <a:srgbClr val="003C7D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</a:lstStyle>
          <a:p>
            <a:r>
              <a:rPr lang="pl-PL" dirty="0"/>
              <a:t>Kliknij, aby edytować styl</a:t>
            </a:r>
            <a:br>
              <a:rPr lang="pl-PL" dirty="0"/>
            </a:br>
            <a:endParaRPr lang="pl-PL" dirty="0"/>
          </a:p>
        </p:txBody>
      </p:sp>
      <p:pic>
        <p:nvPicPr>
          <p:cNvPr id="6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4871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385"/>
          <a:stretch>
            <a:fillRect/>
          </a:stretch>
        </p:blipFill>
        <p:spPr bwMode="auto">
          <a:xfrm>
            <a:off x="1727684" y="1245915"/>
            <a:ext cx="863600" cy="269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r="79385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92"/>
          <a:stretch>
            <a:fillRect/>
          </a:stretch>
        </p:blipFill>
        <p:spPr bwMode="auto">
          <a:xfrm>
            <a:off x="6552096" y="1245915"/>
            <a:ext cx="850900" cy="269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7969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663968" y="1799953"/>
            <a:ext cx="3779837" cy="1584324"/>
          </a:xfrm>
        </p:spPr>
        <p:txBody>
          <a:bodyPr/>
          <a:lstStyle>
            <a:lvl1pPr>
              <a:defRPr sz="3200"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2062414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sekcji z nawiasem pionowy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/>
          <p:cNvSpPr/>
          <p:nvPr userDrawn="1"/>
        </p:nvSpPr>
        <p:spPr>
          <a:xfrm>
            <a:off x="3325339" y="5"/>
            <a:ext cx="2520000" cy="3167155"/>
          </a:xfrm>
          <a:prstGeom prst="rect">
            <a:avLst/>
          </a:prstGeom>
          <a:solidFill>
            <a:srgbClr val="E6E6E6">
              <a:alpha val="7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14216"/>
            <a:endParaRPr lang="pl-PL" dirty="0">
              <a:solidFill>
                <a:srgbClr val="FFFFFF"/>
              </a:solidFill>
            </a:endParaRP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007604" y="3822972"/>
            <a:ext cx="6012668" cy="801006"/>
          </a:xfrm>
        </p:spPr>
        <p:txBody>
          <a:bodyPr/>
          <a:lstStyle>
            <a:lvl1pPr>
              <a:defRPr lang="pl-PL" sz="2400" kern="1200" dirty="0">
                <a:solidFill>
                  <a:srgbClr val="003C7D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</a:lstStyle>
          <a:p>
            <a:r>
              <a:rPr lang="pl-PL" dirty="0"/>
              <a:t>Kliknij, aby edytować styl</a:t>
            </a:r>
            <a:br>
              <a:rPr lang="pl-PL" dirty="0"/>
            </a:br>
            <a:endParaRPr lang="pl-PL" dirty="0"/>
          </a:p>
        </p:txBody>
      </p:sp>
      <p:pic>
        <p:nvPicPr>
          <p:cNvPr id="6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9625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791580" y="2067695"/>
            <a:ext cx="5760000" cy="837010"/>
          </a:xfrm>
        </p:spPr>
        <p:txBody>
          <a:bodyPr/>
          <a:lstStyle>
            <a:lvl1pPr>
              <a:defRPr lang="pl-PL" sz="3600" kern="1200" dirty="0">
                <a:solidFill>
                  <a:srgbClr val="003C7D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Symbol zastępczy tekstu 9"/>
          <p:cNvSpPr>
            <a:spLocks noGrp="1"/>
          </p:cNvSpPr>
          <p:nvPr>
            <p:ph type="body" sz="quarter" idx="11" hasCustomPrompt="1"/>
          </p:nvPr>
        </p:nvSpPr>
        <p:spPr>
          <a:xfrm>
            <a:off x="791580" y="4083918"/>
            <a:ext cx="4752528" cy="846708"/>
          </a:xfrm>
        </p:spPr>
        <p:txBody>
          <a:bodyPr/>
          <a:lstStyle>
            <a:lvl1pPr marL="0" indent="0" algn="l" defTabSz="449175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216" algn="l"/>
                <a:tab pos="1828432" algn="l"/>
                <a:tab pos="2742648" algn="l"/>
                <a:tab pos="3656871" algn="l"/>
                <a:tab pos="4571088" algn="l"/>
                <a:tab pos="5485304" algn="l"/>
                <a:tab pos="6399520" algn="l"/>
                <a:tab pos="7313736" algn="l"/>
                <a:tab pos="8227952" algn="l"/>
                <a:tab pos="9142175" algn="l"/>
                <a:tab pos="10056388" algn="l"/>
              </a:tabLst>
              <a:defRPr lang="pl-PL" sz="1400" kern="1200" dirty="0" smtClean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  <a:lvl2pPr marL="361878" indent="0" algn="l" defTabSz="449175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216" algn="l"/>
                <a:tab pos="1828432" algn="l"/>
                <a:tab pos="2742648" algn="l"/>
                <a:tab pos="3656871" algn="l"/>
                <a:tab pos="4571088" algn="l"/>
                <a:tab pos="5485304" algn="l"/>
                <a:tab pos="6399520" algn="l"/>
                <a:tab pos="7313736" algn="l"/>
                <a:tab pos="8227952" algn="l"/>
                <a:tab pos="9142175" algn="l"/>
                <a:tab pos="10056388" algn="l"/>
              </a:tabLst>
              <a:defRPr lang="pl-PL" sz="1400" kern="1200" dirty="0" smtClean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2pPr>
            <a:lvl3pPr marL="722168" indent="0" algn="l" defTabSz="449175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216" algn="l"/>
                <a:tab pos="1828432" algn="l"/>
                <a:tab pos="2742648" algn="l"/>
                <a:tab pos="3656871" algn="l"/>
                <a:tab pos="4571088" algn="l"/>
                <a:tab pos="5485304" algn="l"/>
                <a:tab pos="6399520" algn="l"/>
                <a:tab pos="7313736" algn="l"/>
                <a:tab pos="8227952" algn="l"/>
                <a:tab pos="9142175" algn="l"/>
                <a:tab pos="10056388" algn="l"/>
              </a:tabLst>
              <a:defRPr lang="pl-PL" sz="1400" kern="1200" dirty="0" smtClean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3pPr>
            <a:lvl4pPr marL="1072934" indent="0" algn="l" defTabSz="449175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216" algn="l"/>
                <a:tab pos="1828432" algn="l"/>
                <a:tab pos="2742648" algn="l"/>
                <a:tab pos="3656871" algn="l"/>
                <a:tab pos="4571088" algn="l"/>
                <a:tab pos="5485304" algn="l"/>
                <a:tab pos="6399520" algn="l"/>
                <a:tab pos="7313736" algn="l"/>
                <a:tab pos="8227952" algn="l"/>
                <a:tab pos="9142175" algn="l"/>
                <a:tab pos="10056388" algn="l"/>
              </a:tabLst>
              <a:defRPr lang="pl-PL" sz="1100" kern="1200" dirty="0" smtClean="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4pPr>
            <a:lvl5pPr marL="1433225" indent="0" algn="l" defTabSz="449175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216" algn="l"/>
                <a:tab pos="1828432" algn="l"/>
                <a:tab pos="2742648" algn="l"/>
                <a:tab pos="3656871" algn="l"/>
                <a:tab pos="4571088" algn="l"/>
                <a:tab pos="5485304" algn="l"/>
                <a:tab pos="6399520" algn="l"/>
                <a:tab pos="7313736" algn="l"/>
                <a:tab pos="8227952" algn="l"/>
                <a:tab pos="9142175" algn="l"/>
                <a:tab pos="10056388" algn="l"/>
              </a:tabLst>
              <a:defRPr lang="pl-PL" sz="1100" kern="1200" dirty="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5pPr>
          </a:lstStyle>
          <a:p>
            <a:pPr lvl="0"/>
            <a:r>
              <a:rPr lang="pl-PL" dirty="0"/>
              <a:t>Kontakt:</a:t>
            </a:r>
          </a:p>
        </p:txBody>
      </p:sp>
    </p:spTree>
    <p:extLst>
      <p:ext uri="{BB962C8B-B14F-4D97-AF65-F5344CB8AC3E}">
        <p14:creationId xmlns:p14="http://schemas.microsoft.com/office/powerpoint/2010/main" val="3583563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tułowy nawiasy poziom + dług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704978" y="4623978"/>
            <a:ext cx="5278601" cy="324036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sz="1100">
                <a:solidFill>
                  <a:srgbClr val="646464"/>
                </a:solidFill>
              </a:defRPr>
            </a:lvl1pPr>
            <a:lvl2pPr marL="457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6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pic>
        <p:nvPicPr>
          <p:cNvPr id="11" name="Picture 4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04975" y="555526"/>
            <a:ext cx="863600" cy="269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29388" y="555526"/>
            <a:ext cx="850900" cy="269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7969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2568576" y="1014003"/>
            <a:ext cx="3960813" cy="1775445"/>
          </a:xfrm>
        </p:spPr>
        <p:txBody>
          <a:bodyPr anchor="ctr"/>
          <a:lstStyle>
            <a:lvl1pPr marL="0" indent="0" algn="ctr">
              <a:buNone/>
              <a:defRPr lang="pl-PL" sz="3200" b="0" dirty="0" smtClean="0">
                <a:solidFill>
                  <a:srgbClr val="003C7D"/>
                </a:solidFill>
                <a:latin typeface="+mj-lt"/>
                <a:ea typeface="+mj-ea"/>
                <a:cs typeface="+mj-cs"/>
              </a:defRPr>
            </a:lvl1pPr>
            <a:lvl2pPr marL="457112" indent="0" algn="ctr">
              <a:buNone/>
              <a:defRPr sz="1600">
                <a:solidFill>
                  <a:srgbClr val="003C7D"/>
                </a:solidFill>
              </a:defRPr>
            </a:lvl2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</p:txBody>
      </p:sp>
      <p:sp>
        <p:nvSpPr>
          <p:cNvPr id="14" name="Symbol zastępczy tekstu 13"/>
          <p:cNvSpPr>
            <a:spLocks noGrp="1"/>
          </p:cNvSpPr>
          <p:nvPr>
            <p:ph type="body" sz="quarter" idx="13"/>
          </p:nvPr>
        </p:nvSpPr>
        <p:spPr>
          <a:xfrm>
            <a:off x="1704975" y="3993447"/>
            <a:ext cx="5675313" cy="558525"/>
          </a:xfrm>
        </p:spPr>
        <p:txBody>
          <a:bodyPr/>
          <a:lstStyle>
            <a:lvl1pPr marL="0" indent="0">
              <a:buNone/>
              <a:defRPr>
                <a:solidFill>
                  <a:srgbClr val="646464"/>
                </a:solidFill>
              </a:defRPr>
            </a:lvl1pPr>
            <a:lvl2pPr marL="457112" indent="0">
              <a:buNone/>
              <a:defRPr/>
            </a:lvl2pPr>
            <a:lvl3pPr marL="914216" indent="0">
              <a:buNone/>
              <a:defRPr/>
            </a:lvl3pPr>
            <a:lvl4pPr marL="1371328" indent="0">
              <a:buNone/>
              <a:defRPr/>
            </a:lvl4pPr>
            <a:lvl5pPr marL="1828432" indent="0">
              <a:buNone/>
              <a:defRPr/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8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2733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ZU - 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71551" y="1464469"/>
            <a:ext cx="6661150" cy="3321843"/>
          </a:xfrm>
        </p:spPr>
        <p:txBody>
          <a:bodyPr lIns="0" tIns="0" rIns="0" bIns="0">
            <a:noAutofit/>
          </a:bodyPr>
          <a:lstStyle>
            <a:lvl1pPr marL="285694" indent="-285694">
              <a:buClr>
                <a:schemeClr val="accent5"/>
              </a:buClr>
              <a:buFont typeface="Tahoma" pitchFamily="34" charset="0"/>
              <a:buChar char="●"/>
              <a:defRPr sz="1500"/>
            </a:lvl1pPr>
            <a:lvl2pPr marL="742805" indent="-285694">
              <a:buClr>
                <a:schemeClr val="accent5"/>
              </a:buClr>
              <a:buFont typeface="Tahoma" pitchFamily="34" charset="0"/>
              <a:buChar char="●"/>
              <a:defRPr sz="1500"/>
            </a:lvl2pPr>
            <a:lvl3pPr marL="1199910" indent="-285694">
              <a:buClr>
                <a:schemeClr val="accent5"/>
              </a:buClr>
              <a:buFont typeface="Tahoma" pitchFamily="34" charset="0"/>
              <a:buChar char="●"/>
              <a:defRPr sz="1500"/>
            </a:lvl3pPr>
            <a:lvl4pPr marL="1657022" indent="-285694">
              <a:buClr>
                <a:schemeClr val="accent5"/>
              </a:buClr>
              <a:buFont typeface="Tahoma" pitchFamily="34" charset="0"/>
              <a:buChar char="●"/>
              <a:defRPr sz="1500"/>
            </a:lvl4pPr>
            <a:lvl5pPr marL="2114126" indent="-285694">
              <a:buClr>
                <a:schemeClr val="accent5"/>
              </a:buClr>
              <a:buFont typeface="Tahoma" pitchFamily="34" charset="0"/>
              <a:buChar char="●"/>
              <a:defRPr sz="15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7632700" y="4812513"/>
            <a:ext cx="1042988" cy="330995"/>
          </a:xfrm>
        </p:spPr>
        <p:txBody>
          <a:bodyPr lIns="0" tIns="0" rIns="0" bIns="0"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8D0B7D5A-8701-4B7F-90B2-2EB1F2D73C8C}" type="slidenum">
              <a:rPr lang="pl-PL" smtClean="0">
                <a:solidFill>
                  <a:srgbClr val="003C7D"/>
                </a:solidFill>
              </a:rPr>
              <a:pPr/>
              <a:t>‹#›</a:t>
            </a:fld>
            <a:endParaRPr lang="pl-PL" dirty="0">
              <a:solidFill>
                <a:srgbClr val="003C7D"/>
              </a:solidFill>
            </a:endParaRPr>
          </a:p>
        </p:txBody>
      </p:sp>
      <p:sp>
        <p:nvSpPr>
          <p:cNvPr id="8" name="Tytuł 1"/>
          <p:cNvSpPr>
            <a:spLocks noGrp="1"/>
          </p:cNvSpPr>
          <p:nvPr>
            <p:ph type="title"/>
          </p:nvPr>
        </p:nvSpPr>
        <p:spPr>
          <a:xfrm>
            <a:off x="971550" y="87474"/>
            <a:ext cx="5760000" cy="837010"/>
          </a:xfrm>
        </p:spPr>
        <p:txBody>
          <a:bodyPr/>
          <a:lstStyle>
            <a:lvl1pPr>
              <a:defRPr sz="2400"/>
            </a:lvl1pPr>
          </a:lstStyle>
          <a:p>
            <a:r>
              <a:rPr lang="pl-PL" dirty="0"/>
              <a:t>Kliknij, aby edytować styl</a:t>
            </a:r>
          </a:p>
        </p:txBody>
      </p:sp>
      <p:cxnSp>
        <p:nvCxnSpPr>
          <p:cNvPr id="10" name="Łącznik prostoliniowy 9"/>
          <p:cNvCxnSpPr/>
          <p:nvPr userDrawn="1"/>
        </p:nvCxnSpPr>
        <p:spPr>
          <a:xfrm>
            <a:off x="971550" y="951570"/>
            <a:ext cx="5760000" cy="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000" y="0"/>
            <a:ext cx="1260000" cy="12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7444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684" y="1245915"/>
            <a:ext cx="863600" cy="269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r="79385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2096" y="1245915"/>
            <a:ext cx="850900" cy="269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7969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663956" y="1799953"/>
            <a:ext cx="3779837" cy="1584324"/>
          </a:xfrm>
        </p:spPr>
        <p:txBody>
          <a:bodyPr/>
          <a:lstStyle>
            <a:lvl1pPr>
              <a:defRPr sz="3200"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3565214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71559" y="303612"/>
            <a:ext cx="5757863" cy="837009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971550" y="1464469"/>
            <a:ext cx="3271838" cy="3321844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395797" y="1464469"/>
            <a:ext cx="3271837" cy="3321844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883534" y="4839891"/>
            <a:ext cx="792163" cy="136922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4D5BC218-6BF3-4D12-98BD-A4338062FF5B}" type="slidenum">
              <a:rPr lang="pl-PL">
                <a:solidFill>
                  <a:srgbClr val="003C7D"/>
                </a:solidFill>
              </a:rPr>
              <a:pPr>
                <a:defRPr/>
              </a:pPr>
              <a:t>‹#›</a:t>
            </a:fld>
            <a:endParaRPr lang="pl-PL" dirty="0">
              <a:solidFill>
                <a:srgbClr val="003C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520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ZU - Slajd tytułowy -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900" y="3686175"/>
            <a:ext cx="1943100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ymbol zastępczy tekstu 2"/>
          <p:cNvSpPr>
            <a:spLocks noGrp="1"/>
          </p:cNvSpPr>
          <p:nvPr>
            <p:ph type="body" idx="1"/>
          </p:nvPr>
        </p:nvSpPr>
        <p:spPr>
          <a:xfrm>
            <a:off x="966788" y="4569980"/>
            <a:ext cx="5966334" cy="400627"/>
          </a:xfrm>
        </p:spPr>
        <p:txBody>
          <a:bodyPr anchor="b"/>
          <a:lstStyle>
            <a:lvl1pPr marL="0" indent="0">
              <a:buNone/>
              <a:defRPr sz="1100">
                <a:solidFill>
                  <a:srgbClr val="646464"/>
                </a:solidFill>
              </a:defRPr>
            </a:lvl1pPr>
            <a:lvl2pPr marL="457112" indent="0">
              <a:buNone/>
              <a:defRPr sz="1800"/>
            </a:lvl2pPr>
            <a:lvl3pPr marL="914216" indent="0">
              <a:buNone/>
              <a:defRPr sz="1600"/>
            </a:lvl3pPr>
            <a:lvl4pPr marL="1371328" indent="0">
              <a:buNone/>
              <a:defRPr sz="1400"/>
            </a:lvl4pPr>
            <a:lvl5pPr marL="1828432" indent="0">
              <a:buNone/>
              <a:defRPr sz="1400"/>
            </a:lvl5pPr>
            <a:lvl6pPr marL="2285544" indent="0">
              <a:buNone/>
              <a:defRPr sz="1400"/>
            </a:lvl6pPr>
            <a:lvl7pPr marL="2742648" indent="0">
              <a:buNone/>
              <a:defRPr sz="1400"/>
            </a:lvl7pPr>
            <a:lvl8pPr marL="3199760" indent="0">
              <a:buNone/>
              <a:defRPr sz="1400"/>
            </a:lvl8pPr>
            <a:lvl9pPr marL="3656871" indent="0">
              <a:buNone/>
              <a:defRPr sz="14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0"/>
            <a:endParaRPr lang="pl-PL" dirty="0"/>
          </a:p>
        </p:txBody>
      </p:sp>
      <p:sp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955880" y="3239095"/>
            <a:ext cx="5992393" cy="1021556"/>
          </a:xfrm>
        </p:spPr>
        <p:txBody>
          <a:bodyPr anchor="t"/>
          <a:lstStyle>
            <a:lvl1pPr marL="0" marR="0" indent="0" algn="l" defTabSz="4491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 lang="pl-PL" sz="3200" kern="1200" dirty="0">
                <a:solidFill>
                  <a:srgbClr val="003C7D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851313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ZU - Tylko Ty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B7D5A-8701-4B7F-90B2-2EB1F2D73C8C}" type="slidenum">
              <a:rPr lang="pl-PL" smtClean="0"/>
              <a:t>‹#›</a:t>
            </a:fld>
            <a:endParaRPr lang="pl-PL" dirty="0"/>
          </a:p>
        </p:txBody>
      </p:sp>
      <p:pic>
        <p:nvPicPr>
          <p:cNvPr id="8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000" y="0"/>
            <a:ext cx="1260000" cy="12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971550" y="87474"/>
            <a:ext cx="5760000" cy="837010"/>
          </a:xfrm>
        </p:spPr>
        <p:txBody>
          <a:bodyPr/>
          <a:lstStyle>
            <a:lvl1pPr>
              <a:defRPr sz="2400"/>
            </a:lvl1pPr>
          </a:lstStyle>
          <a:p>
            <a:r>
              <a:rPr lang="pl-PL" dirty="0"/>
              <a:t>Kliknij, aby edytować styl</a:t>
            </a:r>
          </a:p>
        </p:txBody>
      </p:sp>
      <p:cxnSp>
        <p:nvCxnSpPr>
          <p:cNvPr id="10" name="Łącznik prostoliniowy 9"/>
          <p:cNvCxnSpPr/>
          <p:nvPr userDrawn="1"/>
        </p:nvCxnSpPr>
        <p:spPr>
          <a:xfrm>
            <a:off x="971550" y="951570"/>
            <a:ext cx="5760000" cy="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1225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ZU - 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Łącznik prostoliniowy 3"/>
          <p:cNvCxnSpPr/>
          <p:nvPr userDrawn="1"/>
        </p:nvCxnSpPr>
        <p:spPr>
          <a:xfrm>
            <a:off x="971550" y="844154"/>
            <a:ext cx="5759450" cy="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4138" y="3"/>
            <a:ext cx="1439862" cy="1079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71551" y="1464469"/>
            <a:ext cx="6661150" cy="3321843"/>
          </a:xfrm>
        </p:spPr>
        <p:txBody>
          <a:bodyPr>
            <a:noAutofit/>
          </a:bodyPr>
          <a:lstStyle>
            <a:lvl1pPr marL="285694" indent="-285694">
              <a:buClr>
                <a:schemeClr val="accent5"/>
              </a:buClr>
              <a:buFont typeface="Tahoma" pitchFamily="34" charset="0"/>
              <a:buChar char="●"/>
              <a:defRPr sz="1800"/>
            </a:lvl1pPr>
            <a:lvl2pPr marL="742805" indent="-285694">
              <a:buClr>
                <a:schemeClr val="accent5"/>
              </a:buClr>
              <a:buFont typeface="Tahoma" pitchFamily="34" charset="0"/>
              <a:buChar char="●"/>
              <a:defRPr sz="1800"/>
            </a:lvl2pPr>
            <a:lvl3pPr marL="1199910" indent="-285694">
              <a:buClr>
                <a:schemeClr val="accent5"/>
              </a:buClr>
              <a:buFont typeface="Tahoma" pitchFamily="34" charset="0"/>
              <a:buChar char="●"/>
              <a:defRPr sz="1800"/>
            </a:lvl3pPr>
            <a:lvl4pPr marL="1657022" indent="-285694">
              <a:buClr>
                <a:schemeClr val="accent5"/>
              </a:buClr>
              <a:buFont typeface="Tahoma" pitchFamily="34" charset="0"/>
              <a:buChar char="●"/>
              <a:defRPr sz="1800"/>
            </a:lvl4pPr>
            <a:lvl5pPr marL="2114126" indent="-285694">
              <a:buClr>
                <a:schemeClr val="accent5"/>
              </a:buClr>
              <a:buFont typeface="Tahoma" pitchFamily="34" charset="0"/>
              <a:buChar char="●"/>
              <a:defRPr sz="18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1" name="Tytuł 1"/>
          <p:cNvSpPr>
            <a:spLocks noGrp="1"/>
          </p:cNvSpPr>
          <p:nvPr>
            <p:ph type="title"/>
          </p:nvPr>
        </p:nvSpPr>
        <p:spPr>
          <a:xfrm>
            <a:off x="971550" y="91494"/>
            <a:ext cx="5760000" cy="752067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0"/>
          </p:nvPr>
        </p:nvSpPr>
        <p:spPr>
          <a:xfrm>
            <a:off x="7632700" y="4812507"/>
            <a:ext cx="1042988" cy="330994"/>
          </a:xfrm>
        </p:spPr>
        <p:txBody>
          <a:bodyPr/>
          <a:lstStyle>
            <a:lvl1pPr>
              <a:defRPr smtClean="0">
                <a:solidFill>
                  <a:schemeClr val="accent5"/>
                </a:solidFill>
              </a:defRPr>
            </a:lvl1pPr>
          </a:lstStyle>
          <a:p>
            <a:pPr>
              <a:defRPr/>
            </a:pPr>
            <a:fld id="{B55C68E4-7091-4911-9066-963B8D5963AA}" type="slidenum">
              <a:rPr lang="pl-PL">
                <a:solidFill>
                  <a:srgbClr val="003C7D"/>
                </a:solidFill>
              </a:rPr>
              <a:pPr>
                <a:defRPr/>
              </a:pPr>
              <a:t>‹#›</a:t>
            </a:fld>
            <a:endParaRPr lang="pl-PL" dirty="0">
              <a:solidFill>
                <a:srgbClr val="003C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367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ZU - 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Łącznik prostoliniowy 4"/>
          <p:cNvCxnSpPr/>
          <p:nvPr userDrawn="1"/>
        </p:nvCxnSpPr>
        <p:spPr>
          <a:xfrm>
            <a:off x="971550" y="844154"/>
            <a:ext cx="5759450" cy="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4138" y="3"/>
            <a:ext cx="1439862" cy="1079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971550" y="1458000"/>
            <a:ext cx="4356000" cy="334803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14"/>
          </p:nvPr>
        </p:nvSpPr>
        <p:spPr>
          <a:xfrm>
            <a:off x="5646115" y="1464469"/>
            <a:ext cx="3060000" cy="33480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0" name="Tytuł 1"/>
          <p:cNvSpPr>
            <a:spLocks noGrp="1"/>
          </p:cNvSpPr>
          <p:nvPr>
            <p:ph type="title"/>
          </p:nvPr>
        </p:nvSpPr>
        <p:spPr>
          <a:xfrm>
            <a:off x="971550" y="91494"/>
            <a:ext cx="5760000" cy="752067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06E4D8-264F-4124-9352-FBE9113ADCD9}" type="slidenum">
              <a:rPr lang="pl-PL">
                <a:solidFill>
                  <a:srgbClr val="003C7D"/>
                </a:solidFill>
              </a:rPr>
              <a:pPr>
                <a:defRPr/>
              </a:pPr>
              <a:t>‹#›</a:t>
            </a:fld>
            <a:endParaRPr lang="pl-PL" dirty="0">
              <a:solidFill>
                <a:srgbClr val="003C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466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sekcji nawiasy poziom + iko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172" y="845352"/>
            <a:ext cx="3965575" cy="1913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900" y="3686175"/>
            <a:ext cx="1943100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ymbol zastępczy obrazu 9"/>
          <p:cNvSpPr>
            <a:spLocks noGrp="1"/>
          </p:cNvSpPr>
          <p:nvPr>
            <p:ph type="pic" sz="quarter" idx="12"/>
          </p:nvPr>
        </p:nvSpPr>
        <p:spPr>
          <a:xfrm>
            <a:off x="3544888" y="346472"/>
            <a:ext cx="2017712" cy="2922984"/>
          </a:xfrm>
        </p:spPr>
        <p:txBody>
          <a:bodyPr rtlCol="0">
            <a:noAutofit/>
          </a:bodyPr>
          <a:lstStyle/>
          <a:p>
            <a:pPr lvl="0"/>
            <a:endParaRPr lang="pl-PL" noProof="0" dirty="0"/>
          </a:p>
        </p:txBody>
      </p:sp>
      <p:sp>
        <p:nvSpPr>
          <p:cNvPr id="7" name="Tytuł 3"/>
          <p:cNvSpPr>
            <a:spLocks noGrp="1"/>
          </p:cNvSpPr>
          <p:nvPr>
            <p:ph type="title"/>
          </p:nvPr>
        </p:nvSpPr>
        <p:spPr>
          <a:xfrm>
            <a:off x="973758" y="3464123"/>
            <a:ext cx="5398445" cy="963812"/>
          </a:xfrm>
        </p:spPr>
        <p:txBody>
          <a:bodyPr anchor="t"/>
          <a:lstStyle>
            <a:lvl1pPr>
              <a:defRPr sz="3000"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2555877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ytułowy zdjęcie z boku + naw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900" y="3686175"/>
            <a:ext cx="1943100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44"/>
          <a:stretch>
            <a:fillRect/>
          </a:stretch>
        </p:blipFill>
        <p:spPr bwMode="auto">
          <a:xfrm>
            <a:off x="1106488" y="0"/>
            <a:ext cx="3948112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b="-44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Tytuł 3"/>
          <p:cNvSpPr>
            <a:spLocks noGrp="1"/>
          </p:cNvSpPr>
          <p:nvPr>
            <p:ph type="title"/>
          </p:nvPr>
        </p:nvSpPr>
        <p:spPr>
          <a:xfrm>
            <a:off x="5078842" y="1977692"/>
            <a:ext cx="3742261" cy="835819"/>
          </a:xfrm>
        </p:spPr>
        <p:txBody>
          <a:bodyPr anchor="t"/>
          <a:lstStyle>
            <a:lvl1pPr>
              <a:defRPr sz="30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9" name="Symbol zastępczy obrazu 8"/>
          <p:cNvSpPr>
            <a:spLocks noGrp="1"/>
          </p:cNvSpPr>
          <p:nvPr>
            <p:ph type="pic" sz="quarter" idx="10"/>
          </p:nvPr>
        </p:nvSpPr>
        <p:spPr>
          <a:xfrm>
            <a:off x="323850" y="357504"/>
            <a:ext cx="2376488" cy="4482498"/>
          </a:xfrm>
        </p:spPr>
        <p:txBody>
          <a:bodyPr rtlCol="0">
            <a:noAutofit/>
          </a:bodyPr>
          <a:lstStyle/>
          <a:p>
            <a:pPr lvl="0"/>
            <a:endParaRPr lang="pl-PL" noProof="0" dirty="0"/>
          </a:p>
        </p:txBody>
      </p:sp>
      <p:sp>
        <p:nvSpPr>
          <p:cNvPr id="8" name="Symbol zastępczy tekstu 9"/>
          <p:cNvSpPr>
            <a:spLocks noGrp="1"/>
          </p:cNvSpPr>
          <p:nvPr>
            <p:ph type="body" sz="quarter" idx="11"/>
          </p:nvPr>
        </p:nvSpPr>
        <p:spPr>
          <a:xfrm>
            <a:off x="3851929" y="4569972"/>
            <a:ext cx="2948267" cy="419007"/>
          </a:xfrm>
        </p:spPr>
        <p:txBody>
          <a:bodyPr anchor="b"/>
          <a:lstStyle>
            <a:lvl1pPr marL="0" indent="0" algn="l" defTabSz="449175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216" algn="l"/>
                <a:tab pos="1828432" algn="l"/>
                <a:tab pos="2742648" algn="l"/>
                <a:tab pos="3656871" algn="l"/>
                <a:tab pos="4571088" algn="l"/>
                <a:tab pos="5485304" algn="l"/>
                <a:tab pos="6399520" algn="l"/>
                <a:tab pos="7313736" algn="l"/>
                <a:tab pos="8227952" algn="l"/>
                <a:tab pos="9142175" algn="l"/>
                <a:tab pos="10056388" algn="l"/>
              </a:tabLst>
              <a:defRPr lang="pl-PL" sz="1100" kern="1200" dirty="0" smtClean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  <a:lvl2pPr marL="361878" indent="0" algn="l" defTabSz="449175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216" algn="l"/>
                <a:tab pos="1828432" algn="l"/>
                <a:tab pos="2742648" algn="l"/>
                <a:tab pos="3656871" algn="l"/>
                <a:tab pos="4571088" algn="l"/>
                <a:tab pos="5485304" algn="l"/>
                <a:tab pos="6399520" algn="l"/>
                <a:tab pos="7313736" algn="l"/>
                <a:tab pos="8227952" algn="l"/>
                <a:tab pos="9142175" algn="l"/>
                <a:tab pos="10056388" algn="l"/>
              </a:tabLst>
              <a:defRPr lang="pl-PL" sz="1100" kern="1200" dirty="0" smtClean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2pPr>
            <a:lvl3pPr marL="722168" indent="0" algn="l" defTabSz="449175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216" algn="l"/>
                <a:tab pos="1828432" algn="l"/>
                <a:tab pos="2742648" algn="l"/>
                <a:tab pos="3656871" algn="l"/>
                <a:tab pos="4571088" algn="l"/>
                <a:tab pos="5485304" algn="l"/>
                <a:tab pos="6399520" algn="l"/>
                <a:tab pos="7313736" algn="l"/>
                <a:tab pos="8227952" algn="l"/>
                <a:tab pos="9142175" algn="l"/>
                <a:tab pos="10056388" algn="l"/>
              </a:tabLst>
              <a:defRPr lang="pl-PL" sz="1100" kern="1200" dirty="0" smtClean="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3pPr>
            <a:lvl4pPr marL="1072934" indent="0" algn="l" defTabSz="449175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216" algn="l"/>
                <a:tab pos="1828432" algn="l"/>
                <a:tab pos="2742648" algn="l"/>
                <a:tab pos="3656871" algn="l"/>
                <a:tab pos="4571088" algn="l"/>
                <a:tab pos="5485304" algn="l"/>
                <a:tab pos="6399520" algn="l"/>
                <a:tab pos="7313736" algn="l"/>
                <a:tab pos="8227952" algn="l"/>
                <a:tab pos="9142175" algn="l"/>
                <a:tab pos="10056388" algn="l"/>
              </a:tabLst>
              <a:defRPr lang="pl-PL" sz="1100" kern="1200" dirty="0" smtClean="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4pPr>
            <a:lvl5pPr marL="1433225" indent="0" algn="l" defTabSz="449175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216" algn="l"/>
                <a:tab pos="1828432" algn="l"/>
                <a:tab pos="2742648" algn="l"/>
                <a:tab pos="3656871" algn="l"/>
                <a:tab pos="4571088" algn="l"/>
                <a:tab pos="5485304" algn="l"/>
                <a:tab pos="6399520" algn="l"/>
                <a:tab pos="7313736" algn="l"/>
                <a:tab pos="8227952" algn="l"/>
                <a:tab pos="9142175" algn="l"/>
                <a:tab pos="10056388" algn="l"/>
              </a:tabLst>
              <a:defRPr lang="pl-PL" sz="1100" kern="1200" dirty="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5pPr>
          </a:lstStyle>
          <a:p>
            <a:pPr lvl="0"/>
            <a:r>
              <a:rPr lang="pl-PL" altLang="pl-PL" dirty="0"/>
              <a:t>Kliknij, aby edytować style wzorca tekstu</a:t>
            </a:r>
          </a:p>
          <a:p>
            <a:pPr lvl="1"/>
            <a:r>
              <a:rPr lang="pl-PL" altLang="pl-PL" dirty="0"/>
              <a:t>Drugi poziom</a:t>
            </a:r>
          </a:p>
        </p:txBody>
      </p:sp>
    </p:spTree>
    <p:extLst>
      <p:ext uri="{BB962C8B-B14F-4D97-AF65-F5344CB8AC3E}">
        <p14:creationId xmlns:p14="http://schemas.microsoft.com/office/powerpoint/2010/main" val="4064400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ytułowy zdjęcie z boku + naw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40" y="1168005"/>
            <a:ext cx="1887537" cy="2780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ytuł 3"/>
          <p:cNvSpPr>
            <a:spLocks noGrp="1"/>
          </p:cNvSpPr>
          <p:nvPr>
            <p:ph type="title"/>
          </p:nvPr>
        </p:nvSpPr>
        <p:spPr>
          <a:xfrm>
            <a:off x="5078849" y="1977701"/>
            <a:ext cx="3742261" cy="835819"/>
          </a:xfrm>
        </p:spPr>
        <p:txBody>
          <a:bodyPr anchor="t"/>
          <a:lstStyle>
            <a:lvl1pPr>
              <a:defRPr sz="30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9" name="Symbol zastępczy obrazu 8"/>
          <p:cNvSpPr>
            <a:spLocks noGrp="1"/>
          </p:cNvSpPr>
          <p:nvPr>
            <p:ph type="pic" sz="quarter" idx="10"/>
          </p:nvPr>
        </p:nvSpPr>
        <p:spPr>
          <a:xfrm>
            <a:off x="323850" y="357504"/>
            <a:ext cx="2376488" cy="4482498"/>
          </a:xfrm>
        </p:spPr>
        <p:txBody>
          <a:bodyPr/>
          <a:lstStyle/>
          <a:p>
            <a:pPr lvl="0"/>
            <a:endParaRPr lang="pl-PL" noProof="0" dirty="0"/>
          </a:p>
        </p:txBody>
      </p:sp>
      <p:sp>
        <p:nvSpPr>
          <p:cNvPr id="10" name="Symbol zastępczy tekstu 9"/>
          <p:cNvSpPr>
            <a:spLocks noGrp="1"/>
          </p:cNvSpPr>
          <p:nvPr>
            <p:ph type="body" sz="quarter" idx="11"/>
          </p:nvPr>
        </p:nvSpPr>
        <p:spPr>
          <a:xfrm>
            <a:off x="3851882" y="4298847"/>
            <a:ext cx="2948317" cy="419007"/>
          </a:xfrm>
        </p:spPr>
        <p:txBody>
          <a:bodyPr anchor="b"/>
          <a:lstStyle>
            <a:lvl1pPr marL="0" indent="0" algn="l" defTabSz="449175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216" algn="l"/>
                <a:tab pos="1828432" algn="l"/>
                <a:tab pos="2742648" algn="l"/>
                <a:tab pos="3656871" algn="l"/>
                <a:tab pos="4571088" algn="l"/>
                <a:tab pos="5485304" algn="l"/>
                <a:tab pos="6399520" algn="l"/>
                <a:tab pos="7313736" algn="l"/>
                <a:tab pos="8227952" algn="l"/>
                <a:tab pos="9142175" algn="l"/>
                <a:tab pos="10056388" algn="l"/>
              </a:tabLst>
              <a:defRPr lang="pl-PL" sz="1100" kern="1200" dirty="0" smtClean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  <a:lvl2pPr marL="361878" indent="0" algn="l" defTabSz="449175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216" algn="l"/>
                <a:tab pos="1828432" algn="l"/>
                <a:tab pos="2742648" algn="l"/>
                <a:tab pos="3656871" algn="l"/>
                <a:tab pos="4571088" algn="l"/>
                <a:tab pos="5485304" algn="l"/>
                <a:tab pos="6399520" algn="l"/>
                <a:tab pos="7313736" algn="l"/>
                <a:tab pos="8227952" algn="l"/>
                <a:tab pos="9142175" algn="l"/>
                <a:tab pos="10056388" algn="l"/>
              </a:tabLst>
              <a:defRPr lang="pl-PL" sz="1100" kern="1200" dirty="0" smtClean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2pPr>
            <a:lvl3pPr marL="722168" indent="0" algn="l" defTabSz="449175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216" algn="l"/>
                <a:tab pos="1828432" algn="l"/>
                <a:tab pos="2742648" algn="l"/>
                <a:tab pos="3656871" algn="l"/>
                <a:tab pos="4571088" algn="l"/>
                <a:tab pos="5485304" algn="l"/>
                <a:tab pos="6399520" algn="l"/>
                <a:tab pos="7313736" algn="l"/>
                <a:tab pos="8227952" algn="l"/>
                <a:tab pos="9142175" algn="l"/>
                <a:tab pos="10056388" algn="l"/>
              </a:tabLst>
              <a:defRPr lang="pl-PL" sz="1100" kern="1200" dirty="0" smtClean="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3pPr>
            <a:lvl4pPr marL="1072934" indent="0" algn="l" defTabSz="449175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216" algn="l"/>
                <a:tab pos="1828432" algn="l"/>
                <a:tab pos="2742648" algn="l"/>
                <a:tab pos="3656871" algn="l"/>
                <a:tab pos="4571088" algn="l"/>
                <a:tab pos="5485304" algn="l"/>
                <a:tab pos="6399520" algn="l"/>
                <a:tab pos="7313736" algn="l"/>
                <a:tab pos="8227952" algn="l"/>
                <a:tab pos="9142175" algn="l"/>
                <a:tab pos="10056388" algn="l"/>
              </a:tabLst>
              <a:defRPr lang="pl-PL" sz="1100" kern="1200" dirty="0" smtClean="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4pPr>
            <a:lvl5pPr marL="1433225" indent="0" algn="l" defTabSz="449175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216" algn="l"/>
                <a:tab pos="1828432" algn="l"/>
                <a:tab pos="2742648" algn="l"/>
                <a:tab pos="3656871" algn="l"/>
                <a:tab pos="4571088" algn="l"/>
                <a:tab pos="5485304" algn="l"/>
                <a:tab pos="6399520" algn="l"/>
                <a:tab pos="7313736" algn="l"/>
                <a:tab pos="8227952" algn="l"/>
                <a:tab pos="9142175" algn="l"/>
                <a:tab pos="10056388" algn="l"/>
              </a:tabLst>
              <a:defRPr lang="pl-PL" sz="1100" kern="1200" dirty="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5pPr>
          </a:lstStyle>
          <a:p>
            <a:pPr lvl="0"/>
            <a:r>
              <a:rPr lang="pl-PL" altLang="pl-PL" dirty="0"/>
              <a:t>Kliknij, aby edytować style wzorca tekstu</a:t>
            </a:r>
          </a:p>
          <a:p>
            <a:pPr lvl="1"/>
            <a:r>
              <a:rPr lang="pl-PL" altLang="pl-PL" dirty="0"/>
              <a:t>Drugi poziom</a:t>
            </a:r>
          </a:p>
        </p:txBody>
      </p:sp>
    </p:spTree>
    <p:extLst>
      <p:ext uri="{BB962C8B-B14F-4D97-AF65-F5344CB8AC3E}">
        <p14:creationId xmlns:p14="http://schemas.microsoft.com/office/powerpoint/2010/main" val="3848249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ytuł sekcji + obszar grafiki z bo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amka 4"/>
          <p:cNvSpPr>
            <a:spLocks/>
          </p:cNvSpPr>
          <p:nvPr/>
        </p:nvSpPr>
        <p:spPr bwMode="auto">
          <a:xfrm>
            <a:off x="-1588" y="-11906"/>
            <a:ext cx="7354888" cy="5155406"/>
          </a:xfrm>
          <a:custGeom>
            <a:avLst/>
            <a:gdLst>
              <a:gd name="T0" fmla="*/ 0 w 7351538"/>
              <a:gd name="T1" fmla="*/ 0 h 6926583"/>
              <a:gd name="T2" fmla="*/ 7477632 w 7351538"/>
              <a:gd name="T3" fmla="*/ 1477 h 6926583"/>
              <a:gd name="T4" fmla="*/ 7502893 w 7351538"/>
              <a:gd name="T5" fmla="*/ 4986610 h 6926583"/>
              <a:gd name="T6" fmla="*/ 2588 w 7351538"/>
              <a:gd name="T7" fmla="*/ 4980245 h 6926583"/>
              <a:gd name="T8" fmla="*/ 0 w 7351538"/>
              <a:gd name="T9" fmla="*/ 0 h 6926583"/>
              <a:gd name="T10" fmla="*/ 986674 w 7351538"/>
              <a:gd name="T11" fmla="*/ 3517 h 6926583"/>
              <a:gd name="T12" fmla="*/ 998988 w 7351538"/>
              <a:gd name="T13" fmla="*/ 3485124 h 6926583"/>
              <a:gd name="T14" fmla="*/ 3544795 w 7351538"/>
              <a:gd name="T15" fmla="*/ 3470529 h 6926583"/>
              <a:gd name="T16" fmla="*/ 3542415 w 7351538"/>
              <a:gd name="T17" fmla="*/ 3517 h 6926583"/>
              <a:gd name="T18" fmla="*/ 986674 w 7351538"/>
              <a:gd name="T19" fmla="*/ 3517 h 6926583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7351538" h="6926583">
                <a:moveTo>
                  <a:pt x="0" y="0"/>
                </a:moveTo>
                <a:lnTo>
                  <a:pt x="7326247" y="2050"/>
                </a:lnTo>
                <a:cubicBezTo>
                  <a:pt x="7320955" y="2315095"/>
                  <a:pt x="7356289" y="4613538"/>
                  <a:pt x="7350997" y="6926583"/>
                </a:cubicBezTo>
                <a:lnTo>
                  <a:pt x="2545" y="6917747"/>
                </a:lnTo>
                <a:cubicBezTo>
                  <a:pt x="-740" y="4626812"/>
                  <a:pt x="3285" y="2290935"/>
                  <a:pt x="0" y="0"/>
                </a:cubicBezTo>
                <a:close/>
                <a:moveTo>
                  <a:pt x="966698" y="4883"/>
                </a:moveTo>
                <a:cubicBezTo>
                  <a:pt x="969645" y="847257"/>
                  <a:pt x="975519" y="4008142"/>
                  <a:pt x="978762" y="4840969"/>
                </a:cubicBezTo>
                <a:lnTo>
                  <a:pt x="3473031" y="4820692"/>
                </a:lnTo>
                <a:cubicBezTo>
                  <a:pt x="3471923" y="3987108"/>
                  <a:pt x="3471808" y="838467"/>
                  <a:pt x="3470700" y="4883"/>
                </a:cubicBezTo>
                <a:lnTo>
                  <a:pt x="966698" y="488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91424" tIns="45712" rIns="91424" bIns="45712"/>
          <a:lstStyle/>
          <a:p>
            <a:pPr defTabSz="914216"/>
            <a:endParaRPr lang="pl-PL" dirty="0">
              <a:solidFill>
                <a:srgbClr val="000000"/>
              </a:solidFill>
            </a:endParaRPr>
          </a:p>
        </p:txBody>
      </p:sp>
      <p:pic>
        <p:nvPicPr>
          <p:cNvPr id="4" name="Obraz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319"/>
          <a:stretch>
            <a:fillRect/>
          </a:stretch>
        </p:blipFill>
        <p:spPr bwMode="auto">
          <a:xfrm>
            <a:off x="3" y="0"/>
            <a:ext cx="48164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9313" y="3686175"/>
            <a:ext cx="1943100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ytuł 3"/>
          <p:cNvSpPr>
            <a:spLocks noGrp="1"/>
          </p:cNvSpPr>
          <p:nvPr>
            <p:ph type="title"/>
          </p:nvPr>
        </p:nvSpPr>
        <p:spPr>
          <a:xfrm>
            <a:off x="4211960" y="2031695"/>
            <a:ext cx="4164086" cy="1620181"/>
          </a:xfrm>
        </p:spPr>
        <p:txBody>
          <a:bodyPr anchor="t"/>
          <a:lstStyle>
            <a:lvl1pPr>
              <a:defRPr sz="2400"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815904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78433" y="2438018"/>
            <a:ext cx="5757863" cy="835819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6" name="Symbol zastępczy tekstu 9"/>
          <p:cNvSpPr>
            <a:spLocks noGrp="1"/>
          </p:cNvSpPr>
          <p:nvPr>
            <p:ph type="body" sz="quarter" idx="11"/>
          </p:nvPr>
        </p:nvSpPr>
        <p:spPr>
          <a:xfrm>
            <a:off x="1547664" y="4204971"/>
            <a:ext cx="4752528" cy="635031"/>
          </a:xfrm>
        </p:spPr>
        <p:txBody>
          <a:bodyPr/>
          <a:lstStyle>
            <a:lvl1pPr marL="0" indent="0" algn="l" defTabSz="449175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216" algn="l"/>
                <a:tab pos="1828432" algn="l"/>
                <a:tab pos="2742648" algn="l"/>
                <a:tab pos="3656871" algn="l"/>
                <a:tab pos="4571088" algn="l"/>
                <a:tab pos="5485304" algn="l"/>
                <a:tab pos="6399520" algn="l"/>
                <a:tab pos="7313736" algn="l"/>
                <a:tab pos="8227952" algn="l"/>
                <a:tab pos="9142175" algn="l"/>
                <a:tab pos="10056388" algn="l"/>
              </a:tabLst>
              <a:defRPr lang="pl-PL" sz="1400" kern="1200" dirty="0" smtClean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  <a:lvl2pPr marL="361878" indent="0" algn="l" defTabSz="449175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216" algn="l"/>
                <a:tab pos="1828432" algn="l"/>
                <a:tab pos="2742648" algn="l"/>
                <a:tab pos="3656871" algn="l"/>
                <a:tab pos="4571088" algn="l"/>
                <a:tab pos="5485304" algn="l"/>
                <a:tab pos="6399520" algn="l"/>
                <a:tab pos="7313736" algn="l"/>
                <a:tab pos="8227952" algn="l"/>
                <a:tab pos="9142175" algn="l"/>
                <a:tab pos="10056388" algn="l"/>
              </a:tabLst>
              <a:defRPr lang="pl-PL" sz="1400" kern="1200" dirty="0" smtClean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2pPr>
            <a:lvl3pPr marL="722168" indent="0" algn="l" defTabSz="449175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216" algn="l"/>
                <a:tab pos="1828432" algn="l"/>
                <a:tab pos="2742648" algn="l"/>
                <a:tab pos="3656871" algn="l"/>
                <a:tab pos="4571088" algn="l"/>
                <a:tab pos="5485304" algn="l"/>
                <a:tab pos="6399520" algn="l"/>
                <a:tab pos="7313736" algn="l"/>
                <a:tab pos="8227952" algn="l"/>
                <a:tab pos="9142175" algn="l"/>
                <a:tab pos="10056388" algn="l"/>
              </a:tabLst>
              <a:defRPr lang="pl-PL" sz="1100" kern="1200" dirty="0" smtClean="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3pPr>
            <a:lvl4pPr marL="1072934" indent="0" algn="l" defTabSz="449175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216" algn="l"/>
                <a:tab pos="1828432" algn="l"/>
                <a:tab pos="2742648" algn="l"/>
                <a:tab pos="3656871" algn="l"/>
                <a:tab pos="4571088" algn="l"/>
                <a:tab pos="5485304" algn="l"/>
                <a:tab pos="6399520" algn="l"/>
                <a:tab pos="7313736" algn="l"/>
                <a:tab pos="8227952" algn="l"/>
                <a:tab pos="9142175" algn="l"/>
                <a:tab pos="10056388" algn="l"/>
              </a:tabLst>
              <a:defRPr lang="pl-PL" sz="1100" kern="1200" dirty="0" smtClean="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4pPr>
            <a:lvl5pPr marL="1433225" indent="0" algn="l" defTabSz="449175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216" algn="l"/>
                <a:tab pos="1828432" algn="l"/>
                <a:tab pos="2742648" algn="l"/>
                <a:tab pos="3656871" algn="l"/>
                <a:tab pos="4571088" algn="l"/>
                <a:tab pos="5485304" algn="l"/>
                <a:tab pos="6399520" algn="l"/>
                <a:tab pos="7313736" algn="l"/>
                <a:tab pos="8227952" algn="l"/>
                <a:tab pos="9142175" algn="l"/>
                <a:tab pos="10056388" algn="l"/>
              </a:tabLst>
              <a:defRPr lang="pl-PL" sz="1100" kern="1200" dirty="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</p:spTree>
    <p:extLst>
      <p:ext uri="{BB962C8B-B14F-4D97-AF65-F5344CB8AC3E}">
        <p14:creationId xmlns:p14="http://schemas.microsoft.com/office/powerpoint/2010/main" val="103831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ytułowy zdjęcie na cały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189" r="13995"/>
          <a:stretch/>
        </p:blipFill>
        <p:spPr bwMode="auto">
          <a:xfrm>
            <a:off x="4211960" y="0"/>
            <a:ext cx="4932040" cy="4955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6" descr="\\pzu.pl\dane\DokumentyPZU\PMA\BMA\Identyfikacja Wizualna PZU\LOGOTYPY\LOGO PZU\PZU LOGO RGB\PZU LOGO RGB-01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6000" y="0"/>
            <a:ext cx="1908000" cy="19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ymbol zastępczy tekstu 15"/>
          <p:cNvSpPr>
            <a:spLocks noGrp="1"/>
          </p:cNvSpPr>
          <p:nvPr>
            <p:ph type="body" sz="quarter" idx="10" hasCustomPrompt="1"/>
          </p:nvPr>
        </p:nvSpPr>
        <p:spPr>
          <a:xfrm>
            <a:off x="971600" y="2139702"/>
            <a:ext cx="2808312" cy="864096"/>
          </a:xfrm>
        </p:spPr>
        <p:txBody>
          <a:bodyPr/>
          <a:lstStyle>
            <a:lvl1pPr marL="0" marR="0" indent="0" algn="l" defTabSz="91433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marL="0" marR="0" lvl="0" indent="0" algn="l" defTabSz="91433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1400" b="0" dirty="0">
                <a:solidFill>
                  <a:srgbClr val="555555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Kliknij</a:t>
            </a:r>
            <a:r>
              <a:rPr lang="pl-PL" sz="1400" b="0" baseline="0" dirty="0">
                <a:solidFill>
                  <a:srgbClr val="555555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prawym przyciskiem myszy na białym tle, formatuj tło i wypełnij je zdjęciem</a:t>
            </a:r>
            <a:endParaRPr lang="pl-PL" sz="1400" b="0" dirty="0">
              <a:solidFill>
                <a:srgbClr val="555555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lvl="0"/>
            <a:endParaRPr lang="pl-PL" dirty="0"/>
          </a:p>
        </p:txBody>
      </p:sp>
      <p:sp>
        <p:nvSpPr>
          <p:cNvPr id="8" name="Tytuł 1"/>
          <p:cNvSpPr>
            <a:spLocks noGrp="1"/>
          </p:cNvSpPr>
          <p:nvPr>
            <p:ph type="ctrTitle" hasCustomPrompt="1"/>
          </p:nvPr>
        </p:nvSpPr>
        <p:spPr>
          <a:xfrm>
            <a:off x="5292081" y="2139252"/>
            <a:ext cx="3436425" cy="864546"/>
          </a:xfrm>
        </p:spPr>
        <p:txBody>
          <a:bodyPr lIns="0" tIns="0" rIns="0" bIns="0">
            <a:noAutofit/>
          </a:bodyPr>
          <a:lstStyle>
            <a:lvl1pPr algn="l">
              <a:defRPr sz="3900" b="0">
                <a:solidFill>
                  <a:srgbClr val="003C7D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Tytuł prezentacji</a:t>
            </a:r>
          </a:p>
        </p:txBody>
      </p:sp>
    </p:spTree>
    <p:extLst>
      <p:ext uri="{BB962C8B-B14F-4D97-AF65-F5344CB8AC3E}">
        <p14:creationId xmlns:p14="http://schemas.microsoft.com/office/powerpoint/2010/main" val="1302045599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1175993A-8993-3945-8245-440ADAF9997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38767"/>
            <a:ext cx="9144000" cy="540000"/>
          </a:xfrm>
          <a:prstGeom prst="rect">
            <a:avLst/>
          </a:prstGeom>
        </p:spPr>
      </p:pic>
      <p:sp>
        <p:nvSpPr>
          <p:cNvPr id="7" name="Tytuł 6">
            <a:extLst>
              <a:ext uri="{FF2B5EF4-FFF2-40B4-BE49-F238E27FC236}">
                <a16:creationId xmlns:a16="http://schemas.microsoft.com/office/drawing/2014/main" id="{5FF08F28-B9CE-324B-8D86-A20F71B4C6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5448" y="338765"/>
            <a:ext cx="8167011" cy="540002"/>
          </a:xfrm>
        </p:spPr>
        <p:txBody>
          <a:bodyPr/>
          <a:lstStyle>
            <a:lvl1pPr>
              <a:defRPr sz="2000">
                <a:solidFill>
                  <a:srgbClr val="003C7D"/>
                </a:solidFill>
              </a:defRPr>
            </a:lvl1pPr>
          </a:lstStyle>
          <a:p>
            <a:r>
              <a:rPr lang="pl-PL" dirty="0"/>
              <a:t>Tytuł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226927B9-9DA4-854D-AA00-D7147ABF270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12360" y="3828543"/>
            <a:ext cx="1332148" cy="1335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927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1175993A-8993-3945-8245-440ADAF9997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38767"/>
            <a:ext cx="9144000" cy="540000"/>
          </a:xfrm>
          <a:prstGeom prst="rect">
            <a:avLst/>
          </a:prstGeom>
        </p:spPr>
      </p:pic>
      <p:sp>
        <p:nvSpPr>
          <p:cNvPr id="7" name="Tytuł 6">
            <a:extLst>
              <a:ext uri="{FF2B5EF4-FFF2-40B4-BE49-F238E27FC236}">
                <a16:creationId xmlns:a16="http://schemas.microsoft.com/office/drawing/2014/main" id="{5FF08F28-B9CE-324B-8D86-A20F71B4C6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5448" y="338765"/>
            <a:ext cx="8167011" cy="540002"/>
          </a:xfrm>
        </p:spPr>
        <p:txBody>
          <a:bodyPr/>
          <a:lstStyle>
            <a:lvl1pPr>
              <a:defRPr sz="2000">
                <a:solidFill>
                  <a:srgbClr val="003C7D"/>
                </a:solidFill>
              </a:defRPr>
            </a:lvl1pPr>
          </a:lstStyle>
          <a:p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2966566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sekcji z pełnym zdjęc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/>
          <p:nvPr userDrawn="1"/>
        </p:nvSpPr>
        <p:spPr>
          <a:xfrm>
            <a:off x="2843808" y="735790"/>
            <a:ext cx="3024336" cy="2160000"/>
          </a:xfrm>
          <a:prstGeom prst="rect">
            <a:avLst/>
          </a:prstGeom>
          <a:solidFill>
            <a:srgbClr val="E6E6E6">
              <a:alpha val="7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endParaRPr lang="pl-PL" dirty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007604" y="3462932"/>
            <a:ext cx="6012668" cy="801006"/>
          </a:xfrm>
        </p:spPr>
        <p:txBody>
          <a:bodyPr/>
          <a:lstStyle>
            <a:lvl1pPr>
              <a:defRPr lang="pl-PL" sz="2400" kern="1200" dirty="0">
                <a:solidFill>
                  <a:srgbClr val="003C7D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</a:lstStyle>
          <a:p>
            <a:r>
              <a:rPr lang="pl-PL" dirty="0"/>
              <a:t>Kliknij, aby edytować styl</a:t>
            </a:r>
            <a:br>
              <a:rPr lang="pl-PL" dirty="0"/>
            </a:br>
            <a:endParaRPr lang="pl-PL" dirty="0"/>
          </a:p>
        </p:txBody>
      </p:sp>
      <p:pic>
        <p:nvPicPr>
          <p:cNvPr id="5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4402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ytułowy nawiasy poziom + dług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704978" y="4623978"/>
            <a:ext cx="5278601" cy="324036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sz="1100">
                <a:solidFill>
                  <a:srgbClr val="646464"/>
                </a:solidFill>
              </a:defRPr>
            </a:lvl1pPr>
            <a:lvl2pPr marL="457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6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pic>
        <p:nvPicPr>
          <p:cNvPr id="11" name="Picture 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975" y="555526"/>
            <a:ext cx="863600" cy="269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9388" y="555526"/>
            <a:ext cx="850900" cy="269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7969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2568585" y="1014004"/>
            <a:ext cx="3960813" cy="1775445"/>
          </a:xfrm>
        </p:spPr>
        <p:txBody>
          <a:bodyPr anchor="ctr"/>
          <a:lstStyle>
            <a:lvl1pPr marL="0" indent="0" algn="ctr">
              <a:buNone/>
              <a:defRPr lang="pl-PL" sz="3200" b="0" dirty="0" smtClean="0">
                <a:solidFill>
                  <a:srgbClr val="003C7D"/>
                </a:solidFill>
                <a:latin typeface="+mj-lt"/>
                <a:ea typeface="+mj-ea"/>
                <a:cs typeface="+mj-cs"/>
              </a:defRPr>
            </a:lvl1pPr>
            <a:lvl2pPr marL="457112" indent="0" algn="ctr">
              <a:buNone/>
              <a:defRPr sz="1600">
                <a:solidFill>
                  <a:srgbClr val="003C7D"/>
                </a:solidFill>
              </a:defRPr>
            </a:lvl2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</p:txBody>
      </p:sp>
      <p:sp>
        <p:nvSpPr>
          <p:cNvPr id="14" name="Symbol zastępczy tekstu 13"/>
          <p:cNvSpPr>
            <a:spLocks noGrp="1"/>
          </p:cNvSpPr>
          <p:nvPr>
            <p:ph type="body" sz="quarter" idx="13"/>
          </p:nvPr>
        </p:nvSpPr>
        <p:spPr>
          <a:xfrm>
            <a:off x="1704978" y="3993447"/>
            <a:ext cx="5675313" cy="558525"/>
          </a:xfrm>
        </p:spPr>
        <p:txBody>
          <a:bodyPr/>
          <a:lstStyle>
            <a:lvl1pPr marL="0" indent="0">
              <a:buNone/>
              <a:defRPr>
                <a:solidFill>
                  <a:srgbClr val="646464"/>
                </a:solidFill>
              </a:defRPr>
            </a:lvl1pPr>
            <a:lvl2pPr marL="457112" indent="0">
              <a:buNone/>
              <a:defRPr/>
            </a:lvl2pPr>
            <a:lvl3pPr marL="914216" indent="0">
              <a:buNone/>
              <a:defRPr/>
            </a:lvl3pPr>
            <a:lvl4pPr marL="1371328" indent="0">
              <a:buNone/>
              <a:defRPr/>
            </a:lvl4pPr>
            <a:lvl5pPr marL="1828432" indent="0">
              <a:buNone/>
              <a:defRPr/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8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9673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 Slajd tytułowy + obszar grafiki na gór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 userDrawn="1"/>
        </p:nvSpPr>
        <p:spPr>
          <a:xfrm>
            <a:off x="5" y="1"/>
            <a:ext cx="9143155" cy="2448273"/>
          </a:xfrm>
          <a:prstGeom prst="rect">
            <a:avLst/>
          </a:prstGeom>
          <a:solidFill>
            <a:srgbClr val="BFBFBF">
              <a:alpha val="2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14216"/>
            <a:endParaRPr lang="pl-PL" dirty="0">
              <a:solidFill>
                <a:srgbClr val="FFFFFF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748751" y="3165954"/>
            <a:ext cx="6228000" cy="1242000"/>
          </a:xfrm>
        </p:spPr>
        <p:txBody>
          <a:bodyPr anchor="t" anchorCtr="0"/>
          <a:lstStyle>
            <a:lvl1pPr>
              <a:defRPr sz="28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755576" y="4443958"/>
            <a:ext cx="6228000" cy="504056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sz="1100">
                <a:solidFill>
                  <a:srgbClr val="646464"/>
                </a:solidFill>
              </a:defRPr>
            </a:lvl1pPr>
            <a:lvl2pPr marL="457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6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pic>
        <p:nvPicPr>
          <p:cNvPr id="6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298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 Slajd tytułowy + obszar grafiki z bo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 userDrawn="1"/>
        </p:nvSpPr>
        <p:spPr>
          <a:xfrm>
            <a:off x="1012166" y="1339980"/>
            <a:ext cx="2924264" cy="2214113"/>
          </a:xfrm>
          <a:prstGeom prst="rect">
            <a:avLst/>
          </a:prstGeom>
          <a:solidFill>
            <a:srgbClr val="BFBFBF">
              <a:alpha val="2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14216"/>
            <a:endParaRPr lang="pl-PL" dirty="0">
              <a:solidFill>
                <a:srgbClr val="FFFFFF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073901" y="1617782"/>
            <a:ext cx="3601519" cy="1242000"/>
          </a:xfrm>
        </p:spPr>
        <p:txBody>
          <a:bodyPr anchor="t" anchorCtr="0"/>
          <a:lstStyle>
            <a:lvl1pPr>
              <a:defRPr sz="2800"/>
            </a:lvl1pPr>
          </a:lstStyle>
          <a:p>
            <a:r>
              <a:rPr lang="pl-PL" dirty="0"/>
              <a:t>Kliknij, aby edytować styl</a:t>
            </a:r>
          </a:p>
        </p:txBody>
      </p:sp>
      <p:pic>
        <p:nvPicPr>
          <p:cNvPr id="6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3988302" y="4417018"/>
            <a:ext cx="2960279" cy="567000"/>
          </a:xfrm>
        </p:spPr>
        <p:txBody>
          <a:bodyPr anchor="b" anchorCtr="0"/>
          <a:lstStyle>
            <a:lvl1pPr marL="0" indent="0" algn="l" defTabSz="449175" rtl="0" eaLnBrk="0" fontAlgn="base" hangingPunct="0">
              <a:spcBef>
                <a:spcPts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216" algn="l"/>
                <a:tab pos="1828432" algn="l"/>
                <a:tab pos="2742648" algn="l"/>
                <a:tab pos="3656871" algn="l"/>
                <a:tab pos="4571088" algn="l"/>
                <a:tab pos="5485304" algn="l"/>
                <a:tab pos="6399520" algn="l"/>
                <a:tab pos="7313736" algn="l"/>
                <a:tab pos="8227952" algn="l"/>
                <a:tab pos="9142175" algn="l"/>
                <a:tab pos="10056388" algn="l"/>
              </a:tabLst>
              <a:defRPr lang="pl-PL" sz="1100" kern="1200" dirty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  <a:lvl2pPr marL="457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6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</p:spTree>
    <p:extLst>
      <p:ext uri="{BB962C8B-B14F-4D97-AF65-F5344CB8AC3E}">
        <p14:creationId xmlns:p14="http://schemas.microsoft.com/office/powerpoint/2010/main" val="2475114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tytułowy nawiasy poziom + iko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054" y="1251106"/>
            <a:ext cx="3710918" cy="2387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" name="Symbol zastępczy obrazu 7"/>
          <p:cNvSpPr>
            <a:spLocks noGrp="1"/>
          </p:cNvSpPr>
          <p:nvPr>
            <p:ph type="pic" sz="quarter" idx="10"/>
          </p:nvPr>
        </p:nvSpPr>
        <p:spPr>
          <a:xfrm>
            <a:off x="1692279" y="807555"/>
            <a:ext cx="1655763" cy="3276364"/>
          </a:xfrm>
        </p:spPr>
        <p:txBody>
          <a:bodyPr/>
          <a:lstStyle/>
          <a:p>
            <a:endParaRPr lang="pl-PL" dirty="0"/>
          </a:p>
        </p:txBody>
      </p:sp>
      <p:pic>
        <p:nvPicPr>
          <p:cNvPr id="7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Podtytuł 2"/>
          <p:cNvSpPr>
            <a:spLocks noGrp="1"/>
          </p:cNvSpPr>
          <p:nvPr>
            <p:ph type="subTitle" idx="1"/>
          </p:nvPr>
        </p:nvSpPr>
        <p:spPr>
          <a:xfrm>
            <a:off x="3988302" y="4417018"/>
            <a:ext cx="2960279" cy="567000"/>
          </a:xfrm>
        </p:spPr>
        <p:txBody>
          <a:bodyPr anchor="b" anchorCtr="0"/>
          <a:lstStyle>
            <a:lvl1pPr marL="0" indent="0" algn="l" defTabSz="449175" rtl="0" eaLnBrk="0" fontAlgn="base" hangingPunct="0">
              <a:spcBef>
                <a:spcPts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216" algn="l"/>
                <a:tab pos="1828432" algn="l"/>
                <a:tab pos="2742648" algn="l"/>
                <a:tab pos="3656871" algn="l"/>
                <a:tab pos="4571088" algn="l"/>
                <a:tab pos="5485304" algn="l"/>
                <a:tab pos="6399520" algn="l"/>
                <a:tab pos="7313736" algn="l"/>
                <a:tab pos="8227952" algn="l"/>
                <a:tab pos="9142175" algn="l"/>
                <a:tab pos="10056388" algn="l"/>
              </a:tabLst>
              <a:defRPr lang="pl-PL" sz="1100" kern="1200" dirty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  <a:lvl2pPr marL="457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6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12" name="Tytuł 1"/>
          <p:cNvSpPr>
            <a:spLocks noGrp="1"/>
          </p:cNvSpPr>
          <p:nvPr>
            <p:ph type="ctrTitle"/>
          </p:nvPr>
        </p:nvSpPr>
        <p:spPr>
          <a:xfrm>
            <a:off x="5073901" y="1617782"/>
            <a:ext cx="3601519" cy="1242000"/>
          </a:xfrm>
        </p:spPr>
        <p:txBody>
          <a:bodyPr anchor="t" anchorCtr="0"/>
          <a:lstStyle>
            <a:lvl1pPr>
              <a:defRPr sz="2800"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3048166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tytułowy nawiasy poziom +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ymbol zastępczy tekstu 17"/>
          <p:cNvSpPr>
            <a:spLocks noGrp="1"/>
          </p:cNvSpPr>
          <p:nvPr>
            <p:ph type="body" sz="quarter" idx="10"/>
          </p:nvPr>
        </p:nvSpPr>
        <p:spPr>
          <a:xfrm>
            <a:off x="5076056" y="1743674"/>
            <a:ext cx="3600450" cy="1241425"/>
          </a:xfrm>
        </p:spPr>
        <p:txBody>
          <a:bodyPr/>
          <a:lstStyle>
            <a:lvl1pPr marL="0" indent="0">
              <a:buNone/>
              <a:defRPr>
                <a:solidFill>
                  <a:srgbClr val="646464"/>
                </a:solidFill>
              </a:defRPr>
            </a:lvl1pPr>
            <a:lvl2pPr marL="457112" indent="0">
              <a:buNone/>
              <a:defRPr>
                <a:solidFill>
                  <a:srgbClr val="646464"/>
                </a:solidFill>
              </a:defRPr>
            </a:lvl2pPr>
            <a:lvl3pPr marL="914216" indent="0">
              <a:buNone/>
              <a:defRPr>
                <a:solidFill>
                  <a:srgbClr val="646464"/>
                </a:solidFill>
              </a:defRPr>
            </a:lvl3pPr>
            <a:lvl4pPr marL="1371328" indent="0">
              <a:buNone/>
              <a:defRPr>
                <a:solidFill>
                  <a:srgbClr val="646464"/>
                </a:solidFill>
              </a:defRPr>
            </a:lvl4pPr>
            <a:lvl5pPr marL="1828432" indent="0">
              <a:buNone/>
              <a:defRPr>
                <a:solidFill>
                  <a:srgbClr val="646464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054" y="1251106"/>
            <a:ext cx="3710918" cy="2387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402397" y="1765981"/>
            <a:ext cx="2124235" cy="1242000"/>
          </a:xfrm>
        </p:spPr>
        <p:txBody>
          <a:bodyPr anchor="ctr" anchorCtr="0"/>
          <a:lstStyle>
            <a:lvl1pPr algn="ctr">
              <a:defRPr sz="3200" b="1"/>
            </a:lvl1pPr>
          </a:lstStyle>
          <a:p>
            <a:r>
              <a:rPr lang="pl-PL" dirty="0"/>
              <a:t>Kliknij, aby</a:t>
            </a:r>
          </a:p>
        </p:txBody>
      </p:sp>
      <p:pic>
        <p:nvPicPr>
          <p:cNvPr id="7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odtytuł 2"/>
          <p:cNvSpPr>
            <a:spLocks noGrp="1"/>
          </p:cNvSpPr>
          <p:nvPr>
            <p:ph type="subTitle" idx="1"/>
          </p:nvPr>
        </p:nvSpPr>
        <p:spPr>
          <a:xfrm>
            <a:off x="3988302" y="4417018"/>
            <a:ext cx="2960279" cy="567000"/>
          </a:xfrm>
        </p:spPr>
        <p:txBody>
          <a:bodyPr anchor="b" anchorCtr="0"/>
          <a:lstStyle>
            <a:lvl1pPr marL="0" indent="0" algn="l" defTabSz="449175" rtl="0" eaLnBrk="0" fontAlgn="base" hangingPunct="0">
              <a:spcBef>
                <a:spcPts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216" algn="l"/>
                <a:tab pos="1828432" algn="l"/>
                <a:tab pos="2742648" algn="l"/>
                <a:tab pos="3656871" algn="l"/>
                <a:tab pos="4571088" algn="l"/>
                <a:tab pos="5485304" algn="l"/>
                <a:tab pos="6399520" algn="l"/>
                <a:tab pos="7313736" algn="l"/>
                <a:tab pos="8227952" algn="l"/>
                <a:tab pos="9142175" algn="l"/>
                <a:tab pos="10056388" algn="l"/>
              </a:tabLst>
              <a:defRPr lang="pl-PL" sz="1100" kern="1200" dirty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  <a:lvl2pPr marL="457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6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</p:spTree>
    <p:extLst>
      <p:ext uri="{BB962C8B-B14F-4D97-AF65-F5344CB8AC3E}">
        <p14:creationId xmlns:p14="http://schemas.microsoft.com/office/powerpoint/2010/main" val="2497946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ytułowy zdjęcie z boku + obszar grafi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223628" y="4623979"/>
            <a:ext cx="3626388" cy="396044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sz="1100">
                <a:solidFill>
                  <a:srgbClr val="646464"/>
                </a:solidFill>
              </a:defRPr>
            </a:lvl1pPr>
            <a:lvl2pPr marL="457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6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074952" y="1275606"/>
            <a:ext cx="3601519" cy="1242000"/>
          </a:xfrm>
        </p:spPr>
        <p:txBody>
          <a:bodyPr anchor="t" anchorCtr="0"/>
          <a:lstStyle>
            <a:lvl1pPr>
              <a:defRPr sz="28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Prostokąt 3"/>
          <p:cNvSpPr/>
          <p:nvPr userDrawn="1"/>
        </p:nvSpPr>
        <p:spPr>
          <a:xfrm>
            <a:off x="1223628" y="1"/>
            <a:ext cx="2611208" cy="369994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14216"/>
            <a:endParaRPr lang="pl-PL" dirty="0">
              <a:solidFill>
                <a:srgbClr val="FFFFFF"/>
              </a:solidFill>
            </a:endParaRPr>
          </a:p>
        </p:txBody>
      </p:sp>
      <p:pic>
        <p:nvPicPr>
          <p:cNvPr id="6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0302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PZU - Slajd tytułowy - bez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972000" y="2915999"/>
            <a:ext cx="6228000" cy="1242000"/>
          </a:xfrm>
        </p:spPr>
        <p:txBody>
          <a:bodyPr anchor="t" anchorCtr="0"/>
          <a:lstStyle>
            <a:lvl1pPr>
              <a:defRPr sz="24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966377" y="4245506"/>
            <a:ext cx="6228000" cy="567000"/>
          </a:xfrm>
        </p:spPr>
        <p:txBody>
          <a:bodyPr anchor="b" anchorCtr="0"/>
          <a:lstStyle>
            <a:lvl1pPr marL="0" indent="0" algn="l">
              <a:buNone/>
              <a:defRPr sz="1100">
                <a:solidFill>
                  <a:srgbClr val="646464"/>
                </a:solidFill>
              </a:defRPr>
            </a:lvl1pPr>
            <a:lvl2pPr marL="457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6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pic>
        <p:nvPicPr>
          <p:cNvPr id="7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1316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tytułowy - zdjęcie z bo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076756" y="1833815"/>
            <a:ext cx="3744345" cy="1536667"/>
          </a:xfrm>
        </p:spPr>
        <p:txBody>
          <a:bodyPr anchor="t" anchorCtr="0"/>
          <a:lstStyle>
            <a:lvl1pPr>
              <a:defRPr sz="28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988302" y="4417018"/>
            <a:ext cx="2960279" cy="567000"/>
          </a:xfrm>
        </p:spPr>
        <p:txBody>
          <a:bodyPr anchor="b" anchorCtr="0"/>
          <a:lstStyle>
            <a:lvl1pPr marL="0" indent="0" algn="l" defTabSz="449175" rtl="0" eaLnBrk="0" fontAlgn="base" hangingPunct="0">
              <a:spcBef>
                <a:spcPts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216" algn="l"/>
                <a:tab pos="1828432" algn="l"/>
                <a:tab pos="2742648" algn="l"/>
                <a:tab pos="3656871" algn="l"/>
                <a:tab pos="4571088" algn="l"/>
                <a:tab pos="5485304" algn="l"/>
                <a:tab pos="6399520" algn="l"/>
                <a:tab pos="7313736" algn="l"/>
                <a:tab pos="8227952" algn="l"/>
                <a:tab pos="9142175" algn="l"/>
                <a:tab pos="10056388" algn="l"/>
              </a:tabLst>
              <a:defRPr lang="pl-PL" sz="1100" kern="1200" dirty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  <a:lvl2pPr marL="457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6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pic>
        <p:nvPicPr>
          <p:cNvPr id="7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ymbol zastępczy obrazu 10"/>
          <p:cNvSpPr>
            <a:spLocks noGrp="1"/>
          </p:cNvSpPr>
          <p:nvPr>
            <p:ph type="pic" sz="quarter" idx="10"/>
          </p:nvPr>
        </p:nvSpPr>
        <p:spPr>
          <a:xfrm>
            <a:off x="468315" y="484188"/>
            <a:ext cx="2447925" cy="4248150"/>
          </a:xfrm>
        </p:spPr>
        <p:txBody>
          <a:bodyPr/>
          <a:lstStyle/>
          <a:p>
            <a:endParaRPr lang="pl-PL" dirty="0"/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875922"/>
            <a:ext cx="1746432" cy="3429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9756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ZU - 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71551" y="1464469"/>
            <a:ext cx="6661150" cy="3321843"/>
          </a:xfrm>
        </p:spPr>
        <p:txBody>
          <a:bodyPr lIns="0" tIns="0" rIns="0" bIns="0">
            <a:noAutofit/>
          </a:bodyPr>
          <a:lstStyle>
            <a:lvl1pPr marL="285694" indent="-285694">
              <a:buClr>
                <a:schemeClr val="accent5"/>
              </a:buClr>
              <a:buFont typeface="Tahoma" pitchFamily="34" charset="0"/>
              <a:buChar char="●"/>
              <a:defRPr sz="1500"/>
            </a:lvl1pPr>
            <a:lvl2pPr marL="742805" indent="-285694">
              <a:buClr>
                <a:schemeClr val="accent5"/>
              </a:buClr>
              <a:buFont typeface="Tahoma" pitchFamily="34" charset="0"/>
              <a:buChar char="●"/>
              <a:defRPr sz="1500"/>
            </a:lvl2pPr>
            <a:lvl3pPr marL="1199910" indent="-285694">
              <a:buClr>
                <a:schemeClr val="accent5"/>
              </a:buClr>
              <a:buFont typeface="Tahoma" pitchFamily="34" charset="0"/>
              <a:buChar char="●"/>
              <a:defRPr sz="1500"/>
            </a:lvl3pPr>
            <a:lvl4pPr marL="1657022" indent="-285694">
              <a:buClr>
                <a:schemeClr val="accent5"/>
              </a:buClr>
              <a:buFont typeface="Tahoma" pitchFamily="34" charset="0"/>
              <a:buChar char="●"/>
              <a:defRPr sz="1500"/>
            </a:lvl4pPr>
            <a:lvl5pPr marL="2114126" indent="-285694">
              <a:buClr>
                <a:schemeClr val="accent5"/>
              </a:buClr>
              <a:buFont typeface="Tahoma" pitchFamily="34" charset="0"/>
              <a:buChar char="●"/>
              <a:defRPr sz="15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7632700" y="4812521"/>
            <a:ext cx="1042988" cy="330995"/>
          </a:xfrm>
        </p:spPr>
        <p:txBody>
          <a:bodyPr lIns="0" tIns="0" rIns="0" bIns="0"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8D0B7D5A-8701-4B7F-90B2-2EB1F2D73C8C}" type="slidenum">
              <a:rPr lang="pl-PL" smtClean="0">
                <a:solidFill>
                  <a:srgbClr val="003C7D"/>
                </a:solidFill>
              </a:rPr>
              <a:pPr/>
              <a:t>‹#›</a:t>
            </a:fld>
            <a:endParaRPr lang="pl-PL" dirty="0">
              <a:solidFill>
                <a:srgbClr val="003C7D"/>
              </a:solidFill>
            </a:endParaRPr>
          </a:p>
        </p:txBody>
      </p:sp>
      <p:cxnSp>
        <p:nvCxnSpPr>
          <p:cNvPr id="8" name="Łącznik prostoliniowy 7"/>
          <p:cNvCxnSpPr/>
          <p:nvPr userDrawn="1"/>
        </p:nvCxnSpPr>
        <p:spPr>
          <a:xfrm>
            <a:off x="971550" y="951570"/>
            <a:ext cx="5760000" cy="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000" y="0"/>
            <a:ext cx="1260000" cy="12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ytuł 1"/>
          <p:cNvSpPr>
            <a:spLocks noGrp="1"/>
          </p:cNvSpPr>
          <p:nvPr>
            <p:ph type="title"/>
          </p:nvPr>
        </p:nvSpPr>
        <p:spPr>
          <a:xfrm>
            <a:off x="971550" y="87474"/>
            <a:ext cx="5760000" cy="837010"/>
          </a:xfrm>
        </p:spPr>
        <p:txBody>
          <a:bodyPr/>
          <a:lstStyle>
            <a:lvl1pPr>
              <a:defRPr sz="2400"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2178059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ZU - 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971550" y="1458001"/>
            <a:ext cx="4356000" cy="3348038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B7D5A-8701-4B7F-90B2-2EB1F2D73C8C}" type="slidenum">
              <a:rPr lang="pl-PL" smtClean="0">
                <a:solidFill>
                  <a:srgbClr val="003C7D"/>
                </a:solidFill>
              </a:rPr>
              <a:pPr/>
              <a:t>‹#›</a:t>
            </a:fld>
            <a:endParaRPr lang="pl-PL" dirty="0">
              <a:solidFill>
                <a:srgbClr val="003C7D"/>
              </a:solidFill>
            </a:endParaRPr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14"/>
          </p:nvPr>
        </p:nvSpPr>
        <p:spPr>
          <a:xfrm>
            <a:off x="5646115" y="1464469"/>
            <a:ext cx="3060000" cy="33480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8" name="Tytuł 1"/>
          <p:cNvSpPr>
            <a:spLocks noGrp="1"/>
          </p:cNvSpPr>
          <p:nvPr>
            <p:ph type="title"/>
          </p:nvPr>
        </p:nvSpPr>
        <p:spPr>
          <a:xfrm>
            <a:off x="971550" y="87474"/>
            <a:ext cx="5760000" cy="837010"/>
          </a:xfrm>
        </p:spPr>
        <p:txBody>
          <a:bodyPr/>
          <a:lstStyle>
            <a:lvl1pPr>
              <a:defRPr sz="2400"/>
            </a:lvl1pPr>
          </a:lstStyle>
          <a:p>
            <a:r>
              <a:rPr lang="pl-PL" dirty="0"/>
              <a:t>Kliknij, aby edytować styl</a:t>
            </a:r>
          </a:p>
        </p:txBody>
      </p:sp>
      <p:cxnSp>
        <p:nvCxnSpPr>
          <p:cNvPr id="10" name="Łącznik prostoliniowy 9"/>
          <p:cNvCxnSpPr/>
          <p:nvPr userDrawn="1"/>
        </p:nvCxnSpPr>
        <p:spPr>
          <a:xfrm>
            <a:off x="971550" y="951570"/>
            <a:ext cx="5760000" cy="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000" y="0"/>
            <a:ext cx="1260000" cy="12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7214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088"/>
          <a:stretch/>
        </p:blipFill>
        <p:spPr>
          <a:xfrm>
            <a:off x="15464" y="0"/>
            <a:ext cx="7646947" cy="5143500"/>
          </a:xfrm>
          <a:prstGeom prst="rect">
            <a:avLst/>
          </a:prstGeom>
        </p:spPr>
      </p:pic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007604" y="3462932"/>
            <a:ext cx="6012668" cy="801006"/>
          </a:xfrm>
        </p:spPr>
        <p:txBody>
          <a:bodyPr/>
          <a:lstStyle>
            <a:lvl1pPr>
              <a:defRPr lang="pl-PL" sz="2400" kern="1200" dirty="0">
                <a:solidFill>
                  <a:srgbClr val="003C7D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</a:lstStyle>
          <a:p>
            <a:r>
              <a:rPr lang="pl-PL" dirty="0"/>
              <a:t>Kliknij, aby edytować styl</a:t>
            </a:r>
            <a:br>
              <a:rPr lang="pl-PL" dirty="0"/>
            </a:br>
            <a:endParaRPr lang="pl-PL" dirty="0"/>
          </a:p>
        </p:txBody>
      </p:sp>
      <p:pic>
        <p:nvPicPr>
          <p:cNvPr id="6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8278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ZU - Tylko Ty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B7D5A-8701-4B7F-90B2-2EB1F2D73C8C}" type="slidenum">
              <a:rPr lang="pl-PL" smtClean="0">
                <a:solidFill>
                  <a:srgbClr val="003C7D"/>
                </a:solidFill>
              </a:rPr>
              <a:pPr/>
              <a:t>‹#›</a:t>
            </a:fld>
            <a:endParaRPr lang="pl-PL" dirty="0">
              <a:solidFill>
                <a:srgbClr val="003C7D"/>
              </a:solidFill>
            </a:endParaRPr>
          </a:p>
        </p:txBody>
      </p:sp>
      <p:pic>
        <p:nvPicPr>
          <p:cNvPr id="8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000" y="0"/>
            <a:ext cx="1260000" cy="12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971550" y="87474"/>
            <a:ext cx="5760000" cy="837010"/>
          </a:xfrm>
        </p:spPr>
        <p:txBody>
          <a:bodyPr/>
          <a:lstStyle>
            <a:lvl1pPr>
              <a:defRPr sz="2400"/>
            </a:lvl1pPr>
          </a:lstStyle>
          <a:p>
            <a:r>
              <a:rPr lang="pl-PL" dirty="0"/>
              <a:t>Kliknij, aby edytować styl</a:t>
            </a:r>
          </a:p>
        </p:txBody>
      </p:sp>
      <p:cxnSp>
        <p:nvCxnSpPr>
          <p:cNvPr id="10" name="Łącznik prostoliniowy 9"/>
          <p:cNvCxnSpPr/>
          <p:nvPr userDrawn="1"/>
        </p:nvCxnSpPr>
        <p:spPr>
          <a:xfrm>
            <a:off x="971550" y="951570"/>
            <a:ext cx="5760000" cy="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1542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tuł sekcji z pełnym zdjęc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/>
          <p:nvPr userDrawn="1"/>
        </p:nvSpPr>
        <p:spPr>
          <a:xfrm>
            <a:off x="2843808" y="735790"/>
            <a:ext cx="3024336" cy="2160000"/>
          </a:xfrm>
          <a:prstGeom prst="rect">
            <a:avLst/>
          </a:prstGeom>
          <a:solidFill>
            <a:srgbClr val="E6E6E6">
              <a:alpha val="7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14216"/>
            <a:endParaRPr lang="pl-PL" dirty="0">
              <a:solidFill>
                <a:srgbClr val="FFFFFF"/>
              </a:solidFill>
            </a:endParaRP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007604" y="3462932"/>
            <a:ext cx="6012668" cy="801006"/>
          </a:xfrm>
        </p:spPr>
        <p:txBody>
          <a:bodyPr/>
          <a:lstStyle>
            <a:lvl1pPr>
              <a:defRPr lang="pl-PL" sz="2400" kern="1200" dirty="0">
                <a:solidFill>
                  <a:srgbClr val="003C7D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</a:lstStyle>
          <a:p>
            <a:r>
              <a:rPr lang="pl-PL" dirty="0"/>
              <a:t>Kliknij, aby edytować styl</a:t>
            </a:r>
            <a:br>
              <a:rPr lang="pl-PL" dirty="0"/>
            </a:br>
            <a:endParaRPr lang="pl-PL" dirty="0"/>
          </a:p>
        </p:txBody>
      </p:sp>
      <p:pic>
        <p:nvPicPr>
          <p:cNvPr id="5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4346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088"/>
          <a:stretch/>
        </p:blipFill>
        <p:spPr>
          <a:xfrm>
            <a:off x="15464" y="0"/>
            <a:ext cx="7646947" cy="5143500"/>
          </a:xfrm>
          <a:prstGeom prst="rect">
            <a:avLst/>
          </a:prstGeom>
        </p:spPr>
      </p:pic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007604" y="3462932"/>
            <a:ext cx="6012668" cy="801006"/>
          </a:xfrm>
        </p:spPr>
        <p:txBody>
          <a:bodyPr/>
          <a:lstStyle>
            <a:lvl1pPr>
              <a:defRPr lang="pl-PL" sz="2400" kern="1200" dirty="0">
                <a:solidFill>
                  <a:srgbClr val="003C7D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</a:lstStyle>
          <a:p>
            <a:r>
              <a:rPr lang="pl-PL" dirty="0"/>
              <a:t>Kliknij, aby edytować styl</a:t>
            </a:r>
            <a:br>
              <a:rPr lang="pl-PL" dirty="0"/>
            </a:br>
            <a:endParaRPr lang="pl-PL" dirty="0"/>
          </a:p>
        </p:txBody>
      </p:sp>
      <p:pic>
        <p:nvPicPr>
          <p:cNvPr id="6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9111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385"/>
          <a:stretch>
            <a:fillRect/>
          </a:stretch>
        </p:blipFill>
        <p:spPr bwMode="auto">
          <a:xfrm>
            <a:off x="1727684" y="1245915"/>
            <a:ext cx="863600" cy="269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r="79385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92"/>
          <a:stretch>
            <a:fillRect/>
          </a:stretch>
        </p:blipFill>
        <p:spPr bwMode="auto">
          <a:xfrm>
            <a:off x="6552096" y="1245915"/>
            <a:ext cx="850900" cy="269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7969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663968" y="1799953"/>
            <a:ext cx="3779837" cy="1584324"/>
          </a:xfrm>
        </p:spPr>
        <p:txBody>
          <a:bodyPr/>
          <a:lstStyle>
            <a:lvl1pPr>
              <a:defRPr sz="3200"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566366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tuł sekcji z nawiasem pionowy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/>
          <p:cNvSpPr/>
          <p:nvPr userDrawn="1"/>
        </p:nvSpPr>
        <p:spPr>
          <a:xfrm>
            <a:off x="3325339" y="5"/>
            <a:ext cx="2520000" cy="3167155"/>
          </a:xfrm>
          <a:prstGeom prst="rect">
            <a:avLst/>
          </a:prstGeom>
          <a:solidFill>
            <a:srgbClr val="E6E6E6">
              <a:alpha val="7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14216"/>
            <a:endParaRPr lang="pl-PL" dirty="0">
              <a:solidFill>
                <a:srgbClr val="FFFFFF"/>
              </a:solidFill>
            </a:endParaRP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007604" y="3822972"/>
            <a:ext cx="6012668" cy="801006"/>
          </a:xfrm>
        </p:spPr>
        <p:txBody>
          <a:bodyPr/>
          <a:lstStyle>
            <a:lvl1pPr>
              <a:defRPr lang="pl-PL" sz="2400" kern="1200" dirty="0">
                <a:solidFill>
                  <a:srgbClr val="003C7D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</a:lstStyle>
          <a:p>
            <a:r>
              <a:rPr lang="pl-PL" dirty="0"/>
              <a:t>Kliknij, aby edytować styl</a:t>
            </a:r>
            <a:br>
              <a:rPr lang="pl-PL" dirty="0"/>
            </a:br>
            <a:endParaRPr lang="pl-PL" dirty="0"/>
          </a:p>
        </p:txBody>
      </p:sp>
      <p:pic>
        <p:nvPicPr>
          <p:cNvPr id="6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0482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791580" y="2067695"/>
            <a:ext cx="5760000" cy="837010"/>
          </a:xfrm>
        </p:spPr>
        <p:txBody>
          <a:bodyPr/>
          <a:lstStyle>
            <a:lvl1pPr>
              <a:defRPr lang="pl-PL" sz="3600" kern="1200" dirty="0">
                <a:solidFill>
                  <a:srgbClr val="003C7D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Symbol zastępczy tekstu 9"/>
          <p:cNvSpPr>
            <a:spLocks noGrp="1"/>
          </p:cNvSpPr>
          <p:nvPr>
            <p:ph type="body" sz="quarter" idx="11" hasCustomPrompt="1"/>
          </p:nvPr>
        </p:nvSpPr>
        <p:spPr>
          <a:xfrm>
            <a:off x="791580" y="4083918"/>
            <a:ext cx="4752528" cy="846708"/>
          </a:xfrm>
        </p:spPr>
        <p:txBody>
          <a:bodyPr/>
          <a:lstStyle>
            <a:lvl1pPr marL="0" indent="0" algn="l" defTabSz="449175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216" algn="l"/>
                <a:tab pos="1828432" algn="l"/>
                <a:tab pos="2742648" algn="l"/>
                <a:tab pos="3656871" algn="l"/>
                <a:tab pos="4571088" algn="l"/>
                <a:tab pos="5485304" algn="l"/>
                <a:tab pos="6399520" algn="l"/>
                <a:tab pos="7313736" algn="l"/>
                <a:tab pos="8227952" algn="l"/>
                <a:tab pos="9142175" algn="l"/>
                <a:tab pos="10056388" algn="l"/>
              </a:tabLst>
              <a:defRPr lang="pl-PL" sz="1400" kern="1200" dirty="0" smtClean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  <a:lvl2pPr marL="361878" indent="0" algn="l" defTabSz="449175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216" algn="l"/>
                <a:tab pos="1828432" algn="l"/>
                <a:tab pos="2742648" algn="l"/>
                <a:tab pos="3656871" algn="l"/>
                <a:tab pos="4571088" algn="l"/>
                <a:tab pos="5485304" algn="l"/>
                <a:tab pos="6399520" algn="l"/>
                <a:tab pos="7313736" algn="l"/>
                <a:tab pos="8227952" algn="l"/>
                <a:tab pos="9142175" algn="l"/>
                <a:tab pos="10056388" algn="l"/>
              </a:tabLst>
              <a:defRPr lang="pl-PL" sz="1400" kern="1200" dirty="0" smtClean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2pPr>
            <a:lvl3pPr marL="722168" indent="0" algn="l" defTabSz="449175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216" algn="l"/>
                <a:tab pos="1828432" algn="l"/>
                <a:tab pos="2742648" algn="l"/>
                <a:tab pos="3656871" algn="l"/>
                <a:tab pos="4571088" algn="l"/>
                <a:tab pos="5485304" algn="l"/>
                <a:tab pos="6399520" algn="l"/>
                <a:tab pos="7313736" algn="l"/>
                <a:tab pos="8227952" algn="l"/>
                <a:tab pos="9142175" algn="l"/>
                <a:tab pos="10056388" algn="l"/>
              </a:tabLst>
              <a:defRPr lang="pl-PL" sz="1400" kern="1200" dirty="0" smtClean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3pPr>
            <a:lvl4pPr marL="1072934" indent="0" algn="l" defTabSz="449175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216" algn="l"/>
                <a:tab pos="1828432" algn="l"/>
                <a:tab pos="2742648" algn="l"/>
                <a:tab pos="3656871" algn="l"/>
                <a:tab pos="4571088" algn="l"/>
                <a:tab pos="5485304" algn="l"/>
                <a:tab pos="6399520" algn="l"/>
                <a:tab pos="7313736" algn="l"/>
                <a:tab pos="8227952" algn="l"/>
                <a:tab pos="9142175" algn="l"/>
                <a:tab pos="10056388" algn="l"/>
              </a:tabLst>
              <a:defRPr lang="pl-PL" sz="1100" kern="1200" dirty="0" smtClean="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4pPr>
            <a:lvl5pPr marL="1433225" indent="0" algn="l" defTabSz="449175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216" algn="l"/>
                <a:tab pos="1828432" algn="l"/>
                <a:tab pos="2742648" algn="l"/>
                <a:tab pos="3656871" algn="l"/>
                <a:tab pos="4571088" algn="l"/>
                <a:tab pos="5485304" algn="l"/>
                <a:tab pos="6399520" algn="l"/>
                <a:tab pos="7313736" algn="l"/>
                <a:tab pos="8227952" algn="l"/>
                <a:tab pos="9142175" algn="l"/>
                <a:tab pos="10056388" algn="l"/>
              </a:tabLst>
              <a:defRPr lang="pl-PL" sz="1100" kern="1200" dirty="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5pPr>
          </a:lstStyle>
          <a:p>
            <a:pPr lvl="0"/>
            <a:r>
              <a:rPr lang="pl-PL" dirty="0"/>
              <a:t>Kontakt:</a:t>
            </a:r>
          </a:p>
        </p:txBody>
      </p:sp>
    </p:spTree>
    <p:extLst>
      <p:ext uri="{BB962C8B-B14F-4D97-AF65-F5344CB8AC3E}">
        <p14:creationId xmlns:p14="http://schemas.microsoft.com/office/powerpoint/2010/main" val="3937912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ytułowy nawiasy poziom + dług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704978" y="4623978"/>
            <a:ext cx="5278601" cy="324036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sz="1100">
                <a:solidFill>
                  <a:srgbClr val="646464"/>
                </a:solidFill>
              </a:defRPr>
            </a:lvl1pPr>
            <a:lvl2pPr marL="457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6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pic>
        <p:nvPicPr>
          <p:cNvPr id="11" name="Picture 4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04975" y="555526"/>
            <a:ext cx="863600" cy="269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29388" y="555526"/>
            <a:ext cx="850900" cy="269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7969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2568576" y="1014003"/>
            <a:ext cx="3960813" cy="1775445"/>
          </a:xfrm>
        </p:spPr>
        <p:txBody>
          <a:bodyPr anchor="ctr"/>
          <a:lstStyle>
            <a:lvl1pPr marL="0" indent="0" algn="ctr">
              <a:buNone/>
              <a:defRPr lang="pl-PL" sz="3200" b="0" dirty="0" smtClean="0">
                <a:solidFill>
                  <a:srgbClr val="003C7D"/>
                </a:solidFill>
                <a:latin typeface="+mj-lt"/>
                <a:ea typeface="+mj-ea"/>
                <a:cs typeface="+mj-cs"/>
              </a:defRPr>
            </a:lvl1pPr>
            <a:lvl2pPr marL="457112" indent="0" algn="ctr">
              <a:buNone/>
              <a:defRPr sz="1600">
                <a:solidFill>
                  <a:srgbClr val="003C7D"/>
                </a:solidFill>
              </a:defRPr>
            </a:lvl2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</p:txBody>
      </p:sp>
      <p:sp>
        <p:nvSpPr>
          <p:cNvPr id="14" name="Symbol zastępczy tekstu 13"/>
          <p:cNvSpPr>
            <a:spLocks noGrp="1"/>
          </p:cNvSpPr>
          <p:nvPr>
            <p:ph type="body" sz="quarter" idx="13"/>
          </p:nvPr>
        </p:nvSpPr>
        <p:spPr>
          <a:xfrm>
            <a:off x="1704975" y="3993447"/>
            <a:ext cx="5675313" cy="558525"/>
          </a:xfrm>
        </p:spPr>
        <p:txBody>
          <a:bodyPr/>
          <a:lstStyle>
            <a:lvl1pPr marL="0" indent="0">
              <a:buNone/>
              <a:defRPr>
                <a:solidFill>
                  <a:srgbClr val="646464"/>
                </a:solidFill>
              </a:defRPr>
            </a:lvl1pPr>
            <a:lvl2pPr marL="457112" indent="0">
              <a:buNone/>
              <a:defRPr/>
            </a:lvl2pPr>
            <a:lvl3pPr marL="914216" indent="0">
              <a:buNone/>
              <a:defRPr/>
            </a:lvl3pPr>
            <a:lvl4pPr marL="1371328" indent="0">
              <a:buNone/>
              <a:defRPr/>
            </a:lvl4pPr>
            <a:lvl5pPr marL="1828432" indent="0">
              <a:buNone/>
              <a:defRPr/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8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0486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ZU - 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71551" y="1464469"/>
            <a:ext cx="6661150" cy="3321843"/>
          </a:xfrm>
        </p:spPr>
        <p:txBody>
          <a:bodyPr lIns="0" tIns="0" rIns="0" bIns="0">
            <a:noAutofit/>
          </a:bodyPr>
          <a:lstStyle>
            <a:lvl1pPr marL="285694" indent="-285694">
              <a:buClr>
                <a:schemeClr val="accent5"/>
              </a:buClr>
              <a:buFont typeface="Tahoma" pitchFamily="34" charset="0"/>
              <a:buChar char="●"/>
              <a:defRPr sz="1500"/>
            </a:lvl1pPr>
            <a:lvl2pPr marL="742805" indent="-285694">
              <a:buClr>
                <a:schemeClr val="accent5"/>
              </a:buClr>
              <a:buFont typeface="Tahoma" pitchFamily="34" charset="0"/>
              <a:buChar char="●"/>
              <a:defRPr sz="1500"/>
            </a:lvl2pPr>
            <a:lvl3pPr marL="1199910" indent="-285694">
              <a:buClr>
                <a:schemeClr val="accent5"/>
              </a:buClr>
              <a:buFont typeface="Tahoma" pitchFamily="34" charset="0"/>
              <a:buChar char="●"/>
              <a:defRPr sz="1500"/>
            </a:lvl3pPr>
            <a:lvl4pPr marL="1657022" indent="-285694">
              <a:buClr>
                <a:schemeClr val="accent5"/>
              </a:buClr>
              <a:buFont typeface="Tahoma" pitchFamily="34" charset="0"/>
              <a:buChar char="●"/>
              <a:defRPr sz="1500"/>
            </a:lvl4pPr>
            <a:lvl5pPr marL="2114126" indent="-285694">
              <a:buClr>
                <a:schemeClr val="accent5"/>
              </a:buClr>
              <a:buFont typeface="Tahoma" pitchFamily="34" charset="0"/>
              <a:buChar char="●"/>
              <a:defRPr sz="15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7632700" y="4812513"/>
            <a:ext cx="1042988" cy="330995"/>
          </a:xfrm>
        </p:spPr>
        <p:txBody>
          <a:bodyPr lIns="0" tIns="0" rIns="0" bIns="0"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8D0B7D5A-8701-4B7F-90B2-2EB1F2D73C8C}" type="slidenum">
              <a:rPr lang="pl-PL" smtClean="0">
                <a:solidFill>
                  <a:srgbClr val="003C7D"/>
                </a:solidFill>
              </a:rPr>
              <a:pPr/>
              <a:t>‹#›</a:t>
            </a:fld>
            <a:endParaRPr lang="pl-PL" dirty="0">
              <a:solidFill>
                <a:srgbClr val="003C7D"/>
              </a:solidFill>
            </a:endParaRPr>
          </a:p>
        </p:txBody>
      </p:sp>
      <p:sp>
        <p:nvSpPr>
          <p:cNvPr id="8" name="Tytuł 1"/>
          <p:cNvSpPr>
            <a:spLocks noGrp="1"/>
          </p:cNvSpPr>
          <p:nvPr>
            <p:ph type="title"/>
          </p:nvPr>
        </p:nvSpPr>
        <p:spPr>
          <a:xfrm>
            <a:off x="971550" y="87474"/>
            <a:ext cx="5760000" cy="837010"/>
          </a:xfrm>
        </p:spPr>
        <p:txBody>
          <a:bodyPr/>
          <a:lstStyle>
            <a:lvl1pPr>
              <a:defRPr sz="2400"/>
            </a:lvl1pPr>
          </a:lstStyle>
          <a:p>
            <a:r>
              <a:rPr lang="pl-PL" dirty="0"/>
              <a:t>Kliknij, aby edytować styl</a:t>
            </a:r>
          </a:p>
        </p:txBody>
      </p:sp>
      <p:cxnSp>
        <p:nvCxnSpPr>
          <p:cNvPr id="10" name="Łącznik prostoliniowy 9"/>
          <p:cNvCxnSpPr/>
          <p:nvPr userDrawn="1"/>
        </p:nvCxnSpPr>
        <p:spPr>
          <a:xfrm>
            <a:off x="971550" y="951570"/>
            <a:ext cx="5760000" cy="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000" y="0"/>
            <a:ext cx="1260000" cy="12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5441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684" y="1245915"/>
            <a:ext cx="863600" cy="269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r="79385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2096" y="1245915"/>
            <a:ext cx="850900" cy="269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7969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663956" y="1799953"/>
            <a:ext cx="3779837" cy="1584324"/>
          </a:xfrm>
        </p:spPr>
        <p:txBody>
          <a:bodyPr/>
          <a:lstStyle>
            <a:lvl1pPr>
              <a:defRPr sz="3200"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963585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1_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71559" y="303612"/>
            <a:ext cx="5757863" cy="837009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971550" y="1464469"/>
            <a:ext cx="3271838" cy="3321844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395797" y="1464469"/>
            <a:ext cx="3271837" cy="3321844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883534" y="4839891"/>
            <a:ext cx="792163" cy="136922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4D5BC218-6BF3-4D12-98BD-A4338062FF5B}" type="slidenum">
              <a:rPr lang="pl-PL">
                <a:solidFill>
                  <a:srgbClr val="003C7D"/>
                </a:solidFill>
              </a:rPr>
              <a:pPr>
                <a:defRPr/>
              </a:pPr>
              <a:t>‹#›</a:t>
            </a:fld>
            <a:endParaRPr lang="pl-PL" dirty="0">
              <a:solidFill>
                <a:srgbClr val="003C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7462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385"/>
          <a:stretch>
            <a:fillRect/>
          </a:stretch>
        </p:blipFill>
        <p:spPr bwMode="auto">
          <a:xfrm>
            <a:off x="1727686" y="1245915"/>
            <a:ext cx="863600" cy="269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r="79385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92"/>
          <a:stretch>
            <a:fillRect/>
          </a:stretch>
        </p:blipFill>
        <p:spPr bwMode="auto">
          <a:xfrm>
            <a:off x="6552096" y="1245915"/>
            <a:ext cx="850900" cy="269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7969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663972" y="1799953"/>
            <a:ext cx="3779837" cy="1584324"/>
          </a:xfrm>
        </p:spPr>
        <p:txBody>
          <a:bodyPr/>
          <a:lstStyle>
            <a:lvl1pPr>
              <a:defRPr sz="3200"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540021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ZU - Slajd tytułowy -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900" y="3686175"/>
            <a:ext cx="1943100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ymbol zastępczy tekstu 2"/>
          <p:cNvSpPr>
            <a:spLocks noGrp="1"/>
          </p:cNvSpPr>
          <p:nvPr>
            <p:ph type="body" idx="1"/>
          </p:nvPr>
        </p:nvSpPr>
        <p:spPr>
          <a:xfrm>
            <a:off x="966788" y="4569980"/>
            <a:ext cx="5966334" cy="400627"/>
          </a:xfrm>
        </p:spPr>
        <p:txBody>
          <a:bodyPr anchor="b"/>
          <a:lstStyle>
            <a:lvl1pPr marL="0" indent="0">
              <a:buNone/>
              <a:defRPr sz="1100">
                <a:solidFill>
                  <a:srgbClr val="646464"/>
                </a:solidFill>
              </a:defRPr>
            </a:lvl1pPr>
            <a:lvl2pPr marL="457112" indent="0">
              <a:buNone/>
              <a:defRPr sz="1800"/>
            </a:lvl2pPr>
            <a:lvl3pPr marL="914216" indent="0">
              <a:buNone/>
              <a:defRPr sz="1600"/>
            </a:lvl3pPr>
            <a:lvl4pPr marL="1371328" indent="0">
              <a:buNone/>
              <a:defRPr sz="1400"/>
            </a:lvl4pPr>
            <a:lvl5pPr marL="1828432" indent="0">
              <a:buNone/>
              <a:defRPr sz="1400"/>
            </a:lvl5pPr>
            <a:lvl6pPr marL="2285544" indent="0">
              <a:buNone/>
              <a:defRPr sz="1400"/>
            </a:lvl6pPr>
            <a:lvl7pPr marL="2742648" indent="0">
              <a:buNone/>
              <a:defRPr sz="1400"/>
            </a:lvl7pPr>
            <a:lvl8pPr marL="3199760" indent="0">
              <a:buNone/>
              <a:defRPr sz="1400"/>
            </a:lvl8pPr>
            <a:lvl9pPr marL="3656871" indent="0">
              <a:buNone/>
              <a:defRPr sz="14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0"/>
            <a:endParaRPr lang="pl-PL" dirty="0"/>
          </a:p>
        </p:txBody>
      </p:sp>
      <p:sp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955880" y="3239095"/>
            <a:ext cx="5992393" cy="1021556"/>
          </a:xfrm>
        </p:spPr>
        <p:txBody>
          <a:bodyPr anchor="t"/>
          <a:lstStyle>
            <a:lvl1pPr marL="0" marR="0" indent="0" algn="l" defTabSz="44917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 lang="pl-PL" sz="3200" kern="1200" dirty="0">
                <a:solidFill>
                  <a:srgbClr val="003C7D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3999305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ZU - 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Łącznik prostoliniowy 3"/>
          <p:cNvCxnSpPr/>
          <p:nvPr userDrawn="1"/>
        </p:nvCxnSpPr>
        <p:spPr>
          <a:xfrm>
            <a:off x="971550" y="844154"/>
            <a:ext cx="5759450" cy="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4138" y="3"/>
            <a:ext cx="1439862" cy="1079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71551" y="1464469"/>
            <a:ext cx="6661150" cy="3321843"/>
          </a:xfrm>
        </p:spPr>
        <p:txBody>
          <a:bodyPr>
            <a:noAutofit/>
          </a:bodyPr>
          <a:lstStyle>
            <a:lvl1pPr marL="285694" indent="-285694">
              <a:buClr>
                <a:schemeClr val="accent5"/>
              </a:buClr>
              <a:buFont typeface="Tahoma" pitchFamily="34" charset="0"/>
              <a:buChar char="●"/>
              <a:defRPr sz="1800"/>
            </a:lvl1pPr>
            <a:lvl2pPr marL="742805" indent="-285694">
              <a:buClr>
                <a:schemeClr val="accent5"/>
              </a:buClr>
              <a:buFont typeface="Tahoma" pitchFamily="34" charset="0"/>
              <a:buChar char="●"/>
              <a:defRPr sz="1800"/>
            </a:lvl2pPr>
            <a:lvl3pPr marL="1199910" indent="-285694">
              <a:buClr>
                <a:schemeClr val="accent5"/>
              </a:buClr>
              <a:buFont typeface="Tahoma" pitchFamily="34" charset="0"/>
              <a:buChar char="●"/>
              <a:defRPr sz="1800"/>
            </a:lvl3pPr>
            <a:lvl4pPr marL="1657022" indent="-285694">
              <a:buClr>
                <a:schemeClr val="accent5"/>
              </a:buClr>
              <a:buFont typeface="Tahoma" pitchFamily="34" charset="0"/>
              <a:buChar char="●"/>
              <a:defRPr sz="1800"/>
            </a:lvl4pPr>
            <a:lvl5pPr marL="2114126" indent="-285694">
              <a:buClr>
                <a:schemeClr val="accent5"/>
              </a:buClr>
              <a:buFont typeface="Tahoma" pitchFamily="34" charset="0"/>
              <a:buChar char="●"/>
              <a:defRPr sz="18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1" name="Tytuł 1"/>
          <p:cNvSpPr>
            <a:spLocks noGrp="1"/>
          </p:cNvSpPr>
          <p:nvPr>
            <p:ph type="title"/>
          </p:nvPr>
        </p:nvSpPr>
        <p:spPr>
          <a:xfrm>
            <a:off x="971550" y="91494"/>
            <a:ext cx="5760000" cy="752067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0"/>
          </p:nvPr>
        </p:nvSpPr>
        <p:spPr>
          <a:xfrm>
            <a:off x="7632700" y="4812507"/>
            <a:ext cx="1042988" cy="330994"/>
          </a:xfrm>
        </p:spPr>
        <p:txBody>
          <a:bodyPr/>
          <a:lstStyle>
            <a:lvl1pPr>
              <a:defRPr smtClean="0">
                <a:solidFill>
                  <a:schemeClr val="accent5"/>
                </a:solidFill>
              </a:defRPr>
            </a:lvl1pPr>
          </a:lstStyle>
          <a:p>
            <a:pPr>
              <a:defRPr/>
            </a:pPr>
            <a:fld id="{B55C68E4-7091-4911-9066-963B8D5963AA}" type="slidenum">
              <a:rPr lang="pl-PL">
                <a:solidFill>
                  <a:srgbClr val="003C7D"/>
                </a:solidFill>
              </a:rPr>
              <a:pPr>
                <a:defRPr/>
              </a:pPr>
              <a:t>‹#›</a:t>
            </a:fld>
            <a:endParaRPr lang="pl-PL" dirty="0">
              <a:solidFill>
                <a:srgbClr val="003C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29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ZU - 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Łącznik prostoliniowy 4"/>
          <p:cNvCxnSpPr/>
          <p:nvPr userDrawn="1"/>
        </p:nvCxnSpPr>
        <p:spPr>
          <a:xfrm>
            <a:off x="971550" y="844154"/>
            <a:ext cx="5759450" cy="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4138" y="3"/>
            <a:ext cx="1439862" cy="1079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971550" y="1458000"/>
            <a:ext cx="4356000" cy="334803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14"/>
          </p:nvPr>
        </p:nvSpPr>
        <p:spPr>
          <a:xfrm>
            <a:off x="5646115" y="1464469"/>
            <a:ext cx="3060000" cy="33480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0" name="Tytuł 1"/>
          <p:cNvSpPr>
            <a:spLocks noGrp="1"/>
          </p:cNvSpPr>
          <p:nvPr>
            <p:ph type="title"/>
          </p:nvPr>
        </p:nvSpPr>
        <p:spPr>
          <a:xfrm>
            <a:off x="971550" y="91494"/>
            <a:ext cx="5760000" cy="752067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06E4D8-264F-4124-9352-FBE9113ADCD9}" type="slidenum">
              <a:rPr lang="pl-PL">
                <a:solidFill>
                  <a:srgbClr val="003C7D"/>
                </a:solidFill>
              </a:rPr>
              <a:pPr>
                <a:defRPr/>
              </a:pPr>
              <a:t>‹#›</a:t>
            </a:fld>
            <a:endParaRPr lang="pl-PL" dirty="0">
              <a:solidFill>
                <a:srgbClr val="003C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0078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tuł sekcji nawiasy poziom + iko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172" y="845352"/>
            <a:ext cx="3965575" cy="1913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900" y="3686175"/>
            <a:ext cx="1943100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ymbol zastępczy obrazu 9"/>
          <p:cNvSpPr>
            <a:spLocks noGrp="1"/>
          </p:cNvSpPr>
          <p:nvPr>
            <p:ph type="pic" sz="quarter" idx="12"/>
          </p:nvPr>
        </p:nvSpPr>
        <p:spPr>
          <a:xfrm>
            <a:off x="3544888" y="346472"/>
            <a:ext cx="2017712" cy="2922984"/>
          </a:xfrm>
        </p:spPr>
        <p:txBody>
          <a:bodyPr rtlCol="0">
            <a:noAutofit/>
          </a:bodyPr>
          <a:lstStyle/>
          <a:p>
            <a:pPr lvl="0"/>
            <a:endParaRPr lang="pl-PL" noProof="0" dirty="0"/>
          </a:p>
        </p:txBody>
      </p:sp>
      <p:sp>
        <p:nvSpPr>
          <p:cNvPr id="7" name="Tytuł 3"/>
          <p:cNvSpPr>
            <a:spLocks noGrp="1"/>
          </p:cNvSpPr>
          <p:nvPr>
            <p:ph type="title"/>
          </p:nvPr>
        </p:nvSpPr>
        <p:spPr>
          <a:xfrm>
            <a:off x="973758" y="3464123"/>
            <a:ext cx="5398445" cy="963812"/>
          </a:xfrm>
        </p:spPr>
        <p:txBody>
          <a:bodyPr anchor="t"/>
          <a:lstStyle>
            <a:lvl1pPr>
              <a:defRPr sz="3000"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278861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ytułowy zdjęcie z boku + naw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900" y="3686175"/>
            <a:ext cx="1943100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44"/>
          <a:stretch>
            <a:fillRect/>
          </a:stretch>
        </p:blipFill>
        <p:spPr bwMode="auto">
          <a:xfrm>
            <a:off x="1106488" y="0"/>
            <a:ext cx="3948112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b="-44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Tytuł 3"/>
          <p:cNvSpPr>
            <a:spLocks noGrp="1"/>
          </p:cNvSpPr>
          <p:nvPr>
            <p:ph type="title"/>
          </p:nvPr>
        </p:nvSpPr>
        <p:spPr>
          <a:xfrm>
            <a:off x="5078842" y="1977692"/>
            <a:ext cx="3742261" cy="835819"/>
          </a:xfrm>
        </p:spPr>
        <p:txBody>
          <a:bodyPr anchor="t"/>
          <a:lstStyle>
            <a:lvl1pPr>
              <a:defRPr sz="30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9" name="Symbol zastępczy obrazu 8"/>
          <p:cNvSpPr>
            <a:spLocks noGrp="1"/>
          </p:cNvSpPr>
          <p:nvPr>
            <p:ph type="pic" sz="quarter" idx="10"/>
          </p:nvPr>
        </p:nvSpPr>
        <p:spPr>
          <a:xfrm>
            <a:off x="323850" y="357504"/>
            <a:ext cx="2376488" cy="4482498"/>
          </a:xfrm>
        </p:spPr>
        <p:txBody>
          <a:bodyPr rtlCol="0">
            <a:noAutofit/>
          </a:bodyPr>
          <a:lstStyle/>
          <a:p>
            <a:pPr lvl="0"/>
            <a:endParaRPr lang="pl-PL" noProof="0" dirty="0"/>
          </a:p>
        </p:txBody>
      </p:sp>
      <p:sp>
        <p:nvSpPr>
          <p:cNvPr id="8" name="Symbol zastępczy tekstu 9"/>
          <p:cNvSpPr>
            <a:spLocks noGrp="1"/>
          </p:cNvSpPr>
          <p:nvPr>
            <p:ph type="body" sz="quarter" idx="11"/>
          </p:nvPr>
        </p:nvSpPr>
        <p:spPr>
          <a:xfrm>
            <a:off x="3851929" y="4569972"/>
            <a:ext cx="2948267" cy="419007"/>
          </a:xfrm>
        </p:spPr>
        <p:txBody>
          <a:bodyPr anchor="b"/>
          <a:lstStyle>
            <a:lvl1pPr marL="0" indent="0" algn="l" defTabSz="449175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216" algn="l"/>
                <a:tab pos="1828432" algn="l"/>
                <a:tab pos="2742648" algn="l"/>
                <a:tab pos="3656871" algn="l"/>
                <a:tab pos="4571088" algn="l"/>
                <a:tab pos="5485304" algn="l"/>
                <a:tab pos="6399520" algn="l"/>
                <a:tab pos="7313736" algn="l"/>
                <a:tab pos="8227952" algn="l"/>
                <a:tab pos="9142175" algn="l"/>
                <a:tab pos="10056388" algn="l"/>
              </a:tabLst>
              <a:defRPr lang="pl-PL" sz="1100" kern="1200" dirty="0" smtClean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  <a:lvl2pPr marL="361878" indent="0" algn="l" defTabSz="449175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216" algn="l"/>
                <a:tab pos="1828432" algn="l"/>
                <a:tab pos="2742648" algn="l"/>
                <a:tab pos="3656871" algn="l"/>
                <a:tab pos="4571088" algn="l"/>
                <a:tab pos="5485304" algn="l"/>
                <a:tab pos="6399520" algn="l"/>
                <a:tab pos="7313736" algn="l"/>
                <a:tab pos="8227952" algn="l"/>
                <a:tab pos="9142175" algn="l"/>
                <a:tab pos="10056388" algn="l"/>
              </a:tabLst>
              <a:defRPr lang="pl-PL" sz="1100" kern="1200" dirty="0" smtClean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2pPr>
            <a:lvl3pPr marL="722168" indent="0" algn="l" defTabSz="449175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216" algn="l"/>
                <a:tab pos="1828432" algn="l"/>
                <a:tab pos="2742648" algn="l"/>
                <a:tab pos="3656871" algn="l"/>
                <a:tab pos="4571088" algn="l"/>
                <a:tab pos="5485304" algn="l"/>
                <a:tab pos="6399520" algn="l"/>
                <a:tab pos="7313736" algn="l"/>
                <a:tab pos="8227952" algn="l"/>
                <a:tab pos="9142175" algn="l"/>
                <a:tab pos="10056388" algn="l"/>
              </a:tabLst>
              <a:defRPr lang="pl-PL" sz="1100" kern="1200" dirty="0" smtClean="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3pPr>
            <a:lvl4pPr marL="1072934" indent="0" algn="l" defTabSz="449175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216" algn="l"/>
                <a:tab pos="1828432" algn="l"/>
                <a:tab pos="2742648" algn="l"/>
                <a:tab pos="3656871" algn="l"/>
                <a:tab pos="4571088" algn="l"/>
                <a:tab pos="5485304" algn="l"/>
                <a:tab pos="6399520" algn="l"/>
                <a:tab pos="7313736" algn="l"/>
                <a:tab pos="8227952" algn="l"/>
                <a:tab pos="9142175" algn="l"/>
                <a:tab pos="10056388" algn="l"/>
              </a:tabLst>
              <a:defRPr lang="pl-PL" sz="1100" kern="1200" dirty="0" smtClean="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4pPr>
            <a:lvl5pPr marL="1433225" indent="0" algn="l" defTabSz="449175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216" algn="l"/>
                <a:tab pos="1828432" algn="l"/>
                <a:tab pos="2742648" algn="l"/>
                <a:tab pos="3656871" algn="l"/>
                <a:tab pos="4571088" algn="l"/>
                <a:tab pos="5485304" algn="l"/>
                <a:tab pos="6399520" algn="l"/>
                <a:tab pos="7313736" algn="l"/>
                <a:tab pos="8227952" algn="l"/>
                <a:tab pos="9142175" algn="l"/>
                <a:tab pos="10056388" algn="l"/>
              </a:tabLst>
              <a:defRPr lang="pl-PL" sz="1100" kern="1200" dirty="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5pPr>
          </a:lstStyle>
          <a:p>
            <a:pPr lvl="0"/>
            <a:r>
              <a:rPr lang="pl-PL" altLang="pl-PL" dirty="0"/>
              <a:t>Kliknij, aby edytować style wzorca tekstu</a:t>
            </a:r>
          </a:p>
          <a:p>
            <a:pPr lvl="1"/>
            <a:r>
              <a:rPr lang="pl-PL" altLang="pl-PL" dirty="0"/>
              <a:t>Drugi poziom</a:t>
            </a:r>
          </a:p>
        </p:txBody>
      </p:sp>
    </p:spTree>
    <p:extLst>
      <p:ext uri="{BB962C8B-B14F-4D97-AF65-F5344CB8AC3E}">
        <p14:creationId xmlns:p14="http://schemas.microsoft.com/office/powerpoint/2010/main" val="1489211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ytułowy zdjęcie z boku + naw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40" y="1168005"/>
            <a:ext cx="1887537" cy="2780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ytuł 3"/>
          <p:cNvSpPr>
            <a:spLocks noGrp="1"/>
          </p:cNvSpPr>
          <p:nvPr>
            <p:ph type="title"/>
          </p:nvPr>
        </p:nvSpPr>
        <p:spPr>
          <a:xfrm>
            <a:off x="5078849" y="1977701"/>
            <a:ext cx="3742261" cy="835819"/>
          </a:xfrm>
        </p:spPr>
        <p:txBody>
          <a:bodyPr anchor="t"/>
          <a:lstStyle>
            <a:lvl1pPr>
              <a:defRPr sz="30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9" name="Symbol zastępczy obrazu 8"/>
          <p:cNvSpPr>
            <a:spLocks noGrp="1"/>
          </p:cNvSpPr>
          <p:nvPr>
            <p:ph type="pic" sz="quarter" idx="10"/>
          </p:nvPr>
        </p:nvSpPr>
        <p:spPr>
          <a:xfrm>
            <a:off x="323850" y="357504"/>
            <a:ext cx="2376488" cy="4482498"/>
          </a:xfrm>
        </p:spPr>
        <p:txBody>
          <a:bodyPr/>
          <a:lstStyle/>
          <a:p>
            <a:pPr lvl="0"/>
            <a:endParaRPr lang="pl-PL" noProof="0" dirty="0"/>
          </a:p>
        </p:txBody>
      </p:sp>
      <p:sp>
        <p:nvSpPr>
          <p:cNvPr id="10" name="Symbol zastępczy tekstu 9"/>
          <p:cNvSpPr>
            <a:spLocks noGrp="1"/>
          </p:cNvSpPr>
          <p:nvPr>
            <p:ph type="body" sz="quarter" idx="11"/>
          </p:nvPr>
        </p:nvSpPr>
        <p:spPr>
          <a:xfrm>
            <a:off x="3851882" y="4298847"/>
            <a:ext cx="2948317" cy="419007"/>
          </a:xfrm>
        </p:spPr>
        <p:txBody>
          <a:bodyPr anchor="b"/>
          <a:lstStyle>
            <a:lvl1pPr marL="0" indent="0" algn="l" defTabSz="449175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216" algn="l"/>
                <a:tab pos="1828432" algn="l"/>
                <a:tab pos="2742648" algn="l"/>
                <a:tab pos="3656871" algn="l"/>
                <a:tab pos="4571088" algn="l"/>
                <a:tab pos="5485304" algn="l"/>
                <a:tab pos="6399520" algn="l"/>
                <a:tab pos="7313736" algn="l"/>
                <a:tab pos="8227952" algn="l"/>
                <a:tab pos="9142175" algn="l"/>
                <a:tab pos="10056388" algn="l"/>
              </a:tabLst>
              <a:defRPr lang="pl-PL" sz="1100" kern="1200" dirty="0" smtClean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  <a:lvl2pPr marL="361878" indent="0" algn="l" defTabSz="449175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216" algn="l"/>
                <a:tab pos="1828432" algn="l"/>
                <a:tab pos="2742648" algn="l"/>
                <a:tab pos="3656871" algn="l"/>
                <a:tab pos="4571088" algn="l"/>
                <a:tab pos="5485304" algn="l"/>
                <a:tab pos="6399520" algn="l"/>
                <a:tab pos="7313736" algn="l"/>
                <a:tab pos="8227952" algn="l"/>
                <a:tab pos="9142175" algn="l"/>
                <a:tab pos="10056388" algn="l"/>
              </a:tabLst>
              <a:defRPr lang="pl-PL" sz="1100" kern="1200" dirty="0" smtClean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2pPr>
            <a:lvl3pPr marL="722168" indent="0" algn="l" defTabSz="449175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216" algn="l"/>
                <a:tab pos="1828432" algn="l"/>
                <a:tab pos="2742648" algn="l"/>
                <a:tab pos="3656871" algn="l"/>
                <a:tab pos="4571088" algn="l"/>
                <a:tab pos="5485304" algn="l"/>
                <a:tab pos="6399520" algn="l"/>
                <a:tab pos="7313736" algn="l"/>
                <a:tab pos="8227952" algn="l"/>
                <a:tab pos="9142175" algn="l"/>
                <a:tab pos="10056388" algn="l"/>
              </a:tabLst>
              <a:defRPr lang="pl-PL" sz="1100" kern="1200" dirty="0" smtClean="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3pPr>
            <a:lvl4pPr marL="1072934" indent="0" algn="l" defTabSz="449175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216" algn="l"/>
                <a:tab pos="1828432" algn="l"/>
                <a:tab pos="2742648" algn="l"/>
                <a:tab pos="3656871" algn="l"/>
                <a:tab pos="4571088" algn="l"/>
                <a:tab pos="5485304" algn="l"/>
                <a:tab pos="6399520" algn="l"/>
                <a:tab pos="7313736" algn="l"/>
                <a:tab pos="8227952" algn="l"/>
                <a:tab pos="9142175" algn="l"/>
                <a:tab pos="10056388" algn="l"/>
              </a:tabLst>
              <a:defRPr lang="pl-PL" sz="1100" kern="1200" dirty="0" smtClean="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4pPr>
            <a:lvl5pPr marL="1433225" indent="0" algn="l" defTabSz="449175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216" algn="l"/>
                <a:tab pos="1828432" algn="l"/>
                <a:tab pos="2742648" algn="l"/>
                <a:tab pos="3656871" algn="l"/>
                <a:tab pos="4571088" algn="l"/>
                <a:tab pos="5485304" algn="l"/>
                <a:tab pos="6399520" algn="l"/>
                <a:tab pos="7313736" algn="l"/>
                <a:tab pos="8227952" algn="l"/>
                <a:tab pos="9142175" algn="l"/>
                <a:tab pos="10056388" algn="l"/>
              </a:tabLst>
              <a:defRPr lang="pl-PL" sz="1100" kern="1200" dirty="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5pPr>
          </a:lstStyle>
          <a:p>
            <a:pPr lvl="0"/>
            <a:r>
              <a:rPr lang="pl-PL" altLang="pl-PL" dirty="0"/>
              <a:t>Kliknij, aby edytować style wzorca tekstu</a:t>
            </a:r>
          </a:p>
          <a:p>
            <a:pPr lvl="1"/>
            <a:r>
              <a:rPr lang="pl-PL" altLang="pl-PL" dirty="0"/>
              <a:t>Drugi poziom</a:t>
            </a:r>
          </a:p>
        </p:txBody>
      </p:sp>
    </p:spTree>
    <p:extLst>
      <p:ext uri="{BB962C8B-B14F-4D97-AF65-F5344CB8AC3E}">
        <p14:creationId xmlns:p14="http://schemas.microsoft.com/office/powerpoint/2010/main" val="1421262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ytuł sekcji + obszar grafiki z bo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amka 4"/>
          <p:cNvSpPr>
            <a:spLocks/>
          </p:cNvSpPr>
          <p:nvPr/>
        </p:nvSpPr>
        <p:spPr bwMode="auto">
          <a:xfrm>
            <a:off x="-1588" y="-11906"/>
            <a:ext cx="7354888" cy="5155406"/>
          </a:xfrm>
          <a:custGeom>
            <a:avLst/>
            <a:gdLst>
              <a:gd name="T0" fmla="*/ 0 w 7351538"/>
              <a:gd name="T1" fmla="*/ 0 h 6926583"/>
              <a:gd name="T2" fmla="*/ 7477632 w 7351538"/>
              <a:gd name="T3" fmla="*/ 1477 h 6926583"/>
              <a:gd name="T4" fmla="*/ 7502893 w 7351538"/>
              <a:gd name="T5" fmla="*/ 4986610 h 6926583"/>
              <a:gd name="T6" fmla="*/ 2588 w 7351538"/>
              <a:gd name="T7" fmla="*/ 4980245 h 6926583"/>
              <a:gd name="T8" fmla="*/ 0 w 7351538"/>
              <a:gd name="T9" fmla="*/ 0 h 6926583"/>
              <a:gd name="T10" fmla="*/ 986674 w 7351538"/>
              <a:gd name="T11" fmla="*/ 3517 h 6926583"/>
              <a:gd name="T12" fmla="*/ 998988 w 7351538"/>
              <a:gd name="T13" fmla="*/ 3485124 h 6926583"/>
              <a:gd name="T14" fmla="*/ 3544795 w 7351538"/>
              <a:gd name="T15" fmla="*/ 3470529 h 6926583"/>
              <a:gd name="T16" fmla="*/ 3542415 w 7351538"/>
              <a:gd name="T17" fmla="*/ 3517 h 6926583"/>
              <a:gd name="T18" fmla="*/ 986674 w 7351538"/>
              <a:gd name="T19" fmla="*/ 3517 h 6926583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7351538" h="6926583">
                <a:moveTo>
                  <a:pt x="0" y="0"/>
                </a:moveTo>
                <a:lnTo>
                  <a:pt x="7326247" y="2050"/>
                </a:lnTo>
                <a:cubicBezTo>
                  <a:pt x="7320955" y="2315095"/>
                  <a:pt x="7356289" y="4613538"/>
                  <a:pt x="7350997" y="6926583"/>
                </a:cubicBezTo>
                <a:lnTo>
                  <a:pt x="2545" y="6917747"/>
                </a:lnTo>
                <a:cubicBezTo>
                  <a:pt x="-740" y="4626812"/>
                  <a:pt x="3285" y="2290935"/>
                  <a:pt x="0" y="0"/>
                </a:cubicBezTo>
                <a:close/>
                <a:moveTo>
                  <a:pt x="966698" y="4883"/>
                </a:moveTo>
                <a:cubicBezTo>
                  <a:pt x="969645" y="847257"/>
                  <a:pt x="975519" y="4008142"/>
                  <a:pt x="978762" y="4840969"/>
                </a:cubicBezTo>
                <a:lnTo>
                  <a:pt x="3473031" y="4820692"/>
                </a:lnTo>
                <a:cubicBezTo>
                  <a:pt x="3471923" y="3987108"/>
                  <a:pt x="3471808" y="838467"/>
                  <a:pt x="3470700" y="4883"/>
                </a:cubicBezTo>
                <a:lnTo>
                  <a:pt x="966698" y="488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91424" tIns="45712" rIns="91424" bIns="45712"/>
          <a:lstStyle/>
          <a:p>
            <a:pPr defTabSz="914216"/>
            <a:endParaRPr lang="pl-PL" dirty="0">
              <a:solidFill>
                <a:srgbClr val="000000"/>
              </a:solidFill>
            </a:endParaRPr>
          </a:p>
        </p:txBody>
      </p:sp>
      <p:pic>
        <p:nvPicPr>
          <p:cNvPr id="4" name="Obraz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319"/>
          <a:stretch>
            <a:fillRect/>
          </a:stretch>
        </p:blipFill>
        <p:spPr bwMode="auto">
          <a:xfrm>
            <a:off x="3" y="0"/>
            <a:ext cx="48164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9313" y="3686175"/>
            <a:ext cx="1943100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ytuł 3"/>
          <p:cNvSpPr>
            <a:spLocks noGrp="1"/>
          </p:cNvSpPr>
          <p:nvPr>
            <p:ph type="title"/>
          </p:nvPr>
        </p:nvSpPr>
        <p:spPr>
          <a:xfrm>
            <a:off x="4211960" y="2031695"/>
            <a:ext cx="4164086" cy="1620181"/>
          </a:xfrm>
        </p:spPr>
        <p:txBody>
          <a:bodyPr anchor="t"/>
          <a:lstStyle>
            <a:lvl1pPr>
              <a:defRPr sz="2400"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04521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78433" y="2438018"/>
            <a:ext cx="5757863" cy="835819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6" name="Symbol zastępczy tekstu 9"/>
          <p:cNvSpPr>
            <a:spLocks noGrp="1"/>
          </p:cNvSpPr>
          <p:nvPr>
            <p:ph type="body" sz="quarter" idx="11"/>
          </p:nvPr>
        </p:nvSpPr>
        <p:spPr>
          <a:xfrm>
            <a:off x="1547664" y="4204971"/>
            <a:ext cx="4752528" cy="635031"/>
          </a:xfrm>
        </p:spPr>
        <p:txBody>
          <a:bodyPr/>
          <a:lstStyle>
            <a:lvl1pPr marL="0" indent="0" algn="l" defTabSz="449175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216" algn="l"/>
                <a:tab pos="1828432" algn="l"/>
                <a:tab pos="2742648" algn="l"/>
                <a:tab pos="3656871" algn="l"/>
                <a:tab pos="4571088" algn="l"/>
                <a:tab pos="5485304" algn="l"/>
                <a:tab pos="6399520" algn="l"/>
                <a:tab pos="7313736" algn="l"/>
                <a:tab pos="8227952" algn="l"/>
                <a:tab pos="9142175" algn="l"/>
                <a:tab pos="10056388" algn="l"/>
              </a:tabLst>
              <a:defRPr lang="pl-PL" sz="1400" kern="1200" dirty="0" smtClean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  <a:lvl2pPr marL="361878" indent="0" algn="l" defTabSz="449175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216" algn="l"/>
                <a:tab pos="1828432" algn="l"/>
                <a:tab pos="2742648" algn="l"/>
                <a:tab pos="3656871" algn="l"/>
                <a:tab pos="4571088" algn="l"/>
                <a:tab pos="5485304" algn="l"/>
                <a:tab pos="6399520" algn="l"/>
                <a:tab pos="7313736" algn="l"/>
                <a:tab pos="8227952" algn="l"/>
                <a:tab pos="9142175" algn="l"/>
                <a:tab pos="10056388" algn="l"/>
              </a:tabLst>
              <a:defRPr lang="pl-PL" sz="1400" kern="1200" dirty="0" smtClean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2pPr>
            <a:lvl3pPr marL="722168" indent="0" algn="l" defTabSz="449175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216" algn="l"/>
                <a:tab pos="1828432" algn="l"/>
                <a:tab pos="2742648" algn="l"/>
                <a:tab pos="3656871" algn="l"/>
                <a:tab pos="4571088" algn="l"/>
                <a:tab pos="5485304" algn="l"/>
                <a:tab pos="6399520" algn="l"/>
                <a:tab pos="7313736" algn="l"/>
                <a:tab pos="8227952" algn="l"/>
                <a:tab pos="9142175" algn="l"/>
                <a:tab pos="10056388" algn="l"/>
              </a:tabLst>
              <a:defRPr lang="pl-PL" sz="1100" kern="1200" dirty="0" smtClean="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3pPr>
            <a:lvl4pPr marL="1072934" indent="0" algn="l" defTabSz="449175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216" algn="l"/>
                <a:tab pos="1828432" algn="l"/>
                <a:tab pos="2742648" algn="l"/>
                <a:tab pos="3656871" algn="l"/>
                <a:tab pos="4571088" algn="l"/>
                <a:tab pos="5485304" algn="l"/>
                <a:tab pos="6399520" algn="l"/>
                <a:tab pos="7313736" algn="l"/>
                <a:tab pos="8227952" algn="l"/>
                <a:tab pos="9142175" algn="l"/>
                <a:tab pos="10056388" algn="l"/>
              </a:tabLst>
              <a:defRPr lang="pl-PL" sz="1100" kern="1200" dirty="0" smtClean="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4pPr>
            <a:lvl5pPr marL="1433225" indent="0" algn="l" defTabSz="449175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216" algn="l"/>
                <a:tab pos="1828432" algn="l"/>
                <a:tab pos="2742648" algn="l"/>
                <a:tab pos="3656871" algn="l"/>
                <a:tab pos="4571088" algn="l"/>
                <a:tab pos="5485304" algn="l"/>
                <a:tab pos="6399520" algn="l"/>
                <a:tab pos="7313736" algn="l"/>
                <a:tab pos="8227952" algn="l"/>
                <a:tab pos="9142175" algn="l"/>
                <a:tab pos="10056388" algn="l"/>
              </a:tabLst>
              <a:defRPr lang="pl-PL" sz="1100" kern="1200" dirty="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</p:spTree>
    <p:extLst>
      <p:ext uri="{BB962C8B-B14F-4D97-AF65-F5344CB8AC3E}">
        <p14:creationId xmlns:p14="http://schemas.microsoft.com/office/powerpoint/2010/main" val="1517202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 zdjęcia peł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5" descr="C:\Users\kszyszka\Desktop\Refresh CI\PZU PLANSZA TV CS6-01.pn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"/>
          <a:stretch/>
        </p:blipFill>
        <p:spPr bwMode="auto">
          <a:xfrm>
            <a:off x="1" y="0"/>
            <a:ext cx="5058328" cy="5144400"/>
          </a:xfrm>
          <a:prstGeom prst="rect">
            <a:avLst/>
          </a:prstGeom>
          <a:noFill/>
          <a:ln w="31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5058329" y="1923228"/>
            <a:ext cx="3670176" cy="864546"/>
          </a:xfrm>
        </p:spPr>
        <p:txBody>
          <a:bodyPr lIns="0" tIns="0" rIns="0" bIns="0">
            <a:noAutofit/>
          </a:bodyPr>
          <a:lstStyle>
            <a:lvl1pPr algn="l">
              <a:defRPr sz="3000" b="1">
                <a:solidFill>
                  <a:srgbClr val="003C7D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Tytuł prezentacji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5058328" y="2985492"/>
            <a:ext cx="3690136" cy="1314450"/>
          </a:xfrm>
          <a:prstGeom prst="rect">
            <a:avLst/>
          </a:prstGeom>
        </p:spPr>
        <p:txBody>
          <a:bodyPr lIns="0" rIns="0">
            <a:normAutofit/>
          </a:bodyPr>
          <a:lstStyle>
            <a:lvl1pPr marL="0" indent="0" algn="l">
              <a:spcBef>
                <a:spcPts val="0"/>
              </a:spcBef>
              <a:buNone/>
              <a:defRPr sz="2500" baseline="0">
                <a:solidFill>
                  <a:srgbClr val="003C7D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defRPr>
            </a:lvl1pPr>
            <a:lvl2pPr marL="457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Podtytuł prezentacji</a:t>
            </a:r>
          </a:p>
        </p:txBody>
      </p:sp>
      <p:pic>
        <p:nvPicPr>
          <p:cNvPr id="2054" name="Picture 6" descr="\\pzu.pl\dane\DokumentyPZU\PMA\BMA\Identyfikacja Wizualna PZU\LOGOTYPY\LOGO PZU\PZU LOGO RGB\PZU LOGO RGB-01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6000" y="0"/>
            <a:ext cx="1908000" cy="19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ymbol zastępczy tekstu 6"/>
          <p:cNvSpPr>
            <a:spLocks noGrp="1"/>
          </p:cNvSpPr>
          <p:nvPr>
            <p:ph type="body" sz="quarter" idx="11" hasCustomPrompt="1"/>
          </p:nvPr>
        </p:nvSpPr>
        <p:spPr>
          <a:xfrm>
            <a:off x="5057480" y="4516439"/>
            <a:ext cx="2682875" cy="287560"/>
          </a:xfrm>
        </p:spPr>
        <p:txBody>
          <a:bodyPr>
            <a:normAutofit/>
          </a:bodyPr>
          <a:lstStyle>
            <a:lvl1pPr marL="0" indent="0">
              <a:buNone/>
              <a:defRPr lang="pl-PL" sz="1000" kern="1200" dirty="0">
                <a:solidFill>
                  <a:srgbClr val="555555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pl-PL" dirty="0"/>
              <a:t>Miejscowość DD.MM.RRRR</a:t>
            </a:r>
          </a:p>
        </p:txBody>
      </p:sp>
    </p:spTree>
    <p:extLst>
      <p:ext uri="{BB962C8B-B14F-4D97-AF65-F5344CB8AC3E}">
        <p14:creationId xmlns:p14="http://schemas.microsoft.com/office/powerpoint/2010/main" val="2625824793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 zdjęcia szparowa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 userDrawn="1"/>
        </p:nvSpPr>
        <p:spPr>
          <a:xfrm>
            <a:off x="0" y="-9631"/>
            <a:ext cx="4427984" cy="5143500"/>
          </a:xfrm>
          <a:prstGeom prst="rect">
            <a:avLst/>
          </a:prstGeom>
          <a:gradFill>
            <a:gsLst>
              <a:gs pos="0">
                <a:srgbClr val="EBEBEB">
                  <a:lumMod val="0"/>
                  <a:lumOff val="100000"/>
                </a:srgbClr>
              </a:gs>
              <a:gs pos="48000">
                <a:srgbClr val="F5F5F5"/>
              </a:gs>
              <a:gs pos="100000">
                <a:srgbClr val="EBEBE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 defTabSz="914331"/>
            <a:endParaRPr lang="pl-PL" dirty="0">
              <a:solidFill>
                <a:prstClr val="white"/>
              </a:solidFill>
            </a:endParaRPr>
          </a:p>
        </p:txBody>
      </p:sp>
      <p:pic>
        <p:nvPicPr>
          <p:cNvPr id="15" name="Picture 5" descr="C:\Users\kszyszka\Desktop\Refresh CI\PZU PLANSZA TV CS6-01.pn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"/>
          <a:stretch/>
        </p:blipFill>
        <p:spPr bwMode="auto">
          <a:xfrm>
            <a:off x="0" y="0"/>
            <a:ext cx="5058328" cy="5144400"/>
          </a:xfrm>
          <a:prstGeom prst="rect">
            <a:avLst/>
          </a:prstGeom>
          <a:noFill/>
          <a:ln w="31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\\pzu.pl\dane\DokumentyPZU\PMA\BMA\Identyfikacja Wizualna PZU\LOGOTYPY\LOGO PZU\PZU LOGO RGB\PZU LOGO RGB-01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6000" y="0"/>
            <a:ext cx="1908000" cy="19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ytuł 1"/>
          <p:cNvSpPr>
            <a:spLocks noGrp="1"/>
          </p:cNvSpPr>
          <p:nvPr>
            <p:ph type="ctrTitle" hasCustomPrompt="1"/>
          </p:nvPr>
        </p:nvSpPr>
        <p:spPr>
          <a:xfrm>
            <a:off x="5058329" y="1923228"/>
            <a:ext cx="3670176" cy="864546"/>
          </a:xfrm>
        </p:spPr>
        <p:txBody>
          <a:bodyPr lIns="0" tIns="0" rIns="0" bIns="0">
            <a:noAutofit/>
          </a:bodyPr>
          <a:lstStyle>
            <a:lvl1pPr algn="l">
              <a:defRPr sz="3000" b="1">
                <a:solidFill>
                  <a:srgbClr val="003C7D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Tytuł prezentacji</a:t>
            </a:r>
          </a:p>
        </p:txBody>
      </p:sp>
      <p:sp>
        <p:nvSpPr>
          <p:cNvPr id="8" name="Symbol zastępczy tekstu 6"/>
          <p:cNvSpPr>
            <a:spLocks noGrp="1"/>
          </p:cNvSpPr>
          <p:nvPr>
            <p:ph type="body" sz="quarter" idx="11" hasCustomPrompt="1"/>
          </p:nvPr>
        </p:nvSpPr>
        <p:spPr>
          <a:xfrm>
            <a:off x="5057480" y="4516439"/>
            <a:ext cx="2682875" cy="287560"/>
          </a:xfrm>
        </p:spPr>
        <p:txBody>
          <a:bodyPr>
            <a:normAutofit/>
          </a:bodyPr>
          <a:lstStyle>
            <a:lvl1pPr marL="0" indent="0">
              <a:buNone/>
              <a:defRPr lang="pl-PL" sz="1000" kern="1200" dirty="0">
                <a:solidFill>
                  <a:srgbClr val="555555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pl-PL" dirty="0"/>
              <a:t>Miejscowość DD.MM.RRRR</a:t>
            </a:r>
          </a:p>
        </p:txBody>
      </p:sp>
      <p:sp>
        <p:nvSpPr>
          <p:cNvPr id="10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5058328" y="2985492"/>
            <a:ext cx="3690136" cy="1314450"/>
          </a:xfrm>
          <a:prstGeom prst="rect">
            <a:avLst/>
          </a:prstGeom>
        </p:spPr>
        <p:txBody>
          <a:bodyPr lIns="0" rIns="0">
            <a:normAutofit/>
          </a:bodyPr>
          <a:lstStyle>
            <a:lvl1pPr marL="0" indent="0" algn="l">
              <a:spcBef>
                <a:spcPts val="0"/>
              </a:spcBef>
              <a:buNone/>
              <a:defRPr sz="2500" baseline="0">
                <a:solidFill>
                  <a:srgbClr val="003C7D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defRPr>
            </a:lvl1pPr>
            <a:lvl2pPr marL="457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Podtytuł prezentacji</a:t>
            </a:r>
          </a:p>
        </p:txBody>
      </p:sp>
    </p:spTree>
    <p:extLst>
      <p:ext uri="{BB962C8B-B14F-4D97-AF65-F5344CB8AC3E}">
        <p14:creationId xmlns:p14="http://schemas.microsoft.com/office/powerpoint/2010/main" val="30093457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sekcji z nawiasem pionowy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/>
          <p:cNvSpPr/>
          <p:nvPr userDrawn="1"/>
        </p:nvSpPr>
        <p:spPr>
          <a:xfrm>
            <a:off x="3325339" y="5"/>
            <a:ext cx="2520000" cy="3167155"/>
          </a:xfrm>
          <a:prstGeom prst="rect">
            <a:avLst/>
          </a:prstGeom>
          <a:solidFill>
            <a:srgbClr val="E6E6E6">
              <a:alpha val="7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endParaRPr lang="pl-PL" dirty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007604" y="3822972"/>
            <a:ext cx="6012668" cy="801006"/>
          </a:xfrm>
        </p:spPr>
        <p:txBody>
          <a:bodyPr/>
          <a:lstStyle>
            <a:lvl1pPr>
              <a:defRPr lang="pl-PL" sz="2400" kern="1200" dirty="0">
                <a:solidFill>
                  <a:srgbClr val="003C7D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</a:lstStyle>
          <a:p>
            <a:r>
              <a:rPr lang="pl-PL" dirty="0"/>
              <a:t>Kliknij, aby edytować styl</a:t>
            </a:r>
            <a:br>
              <a:rPr lang="pl-PL" dirty="0"/>
            </a:br>
            <a:endParaRPr lang="pl-PL" dirty="0"/>
          </a:p>
        </p:txBody>
      </p:sp>
      <p:pic>
        <p:nvPicPr>
          <p:cNvPr id="6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0526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 tytuł w łu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1722"/>
          <a:stretch/>
        </p:blipFill>
        <p:spPr>
          <a:xfrm>
            <a:off x="2552294" y="0"/>
            <a:ext cx="6591708" cy="448019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3923928" y="1563638"/>
            <a:ext cx="4474840" cy="857250"/>
          </a:xfrm>
        </p:spPr>
        <p:txBody>
          <a:bodyPr>
            <a:noAutofit/>
          </a:bodyPr>
          <a:lstStyle>
            <a:lvl1pPr>
              <a:defRPr sz="3900">
                <a:gradFill>
                  <a:gsLst>
                    <a:gs pos="0">
                      <a:srgbClr val="00A8E4"/>
                    </a:gs>
                    <a:gs pos="50000">
                      <a:srgbClr val="00509E"/>
                    </a:gs>
                    <a:gs pos="100000">
                      <a:srgbClr val="00285F"/>
                    </a:gs>
                  </a:gsLst>
                  <a:lin ang="0" scaled="0"/>
                </a:gradFill>
              </a:defRPr>
            </a:lvl1pPr>
          </a:lstStyle>
          <a:p>
            <a:r>
              <a:rPr lang="pl-PL" dirty="0"/>
              <a:t>Tytuł prezentacji </a:t>
            </a:r>
            <a:br>
              <a:rPr lang="pl-PL" dirty="0"/>
            </a:br>
            <a:r>
              <a:rPr lang="pl-PL" dirty="0"/>
              <a:t>drugi wiersz</a:t>
            </a:r>
          </a:p>
        </p:txBody>
      </p:sp>
      <p:pic>
        <p:nvPicPr>
          <p:cNvPr id="6" name="Picture 6" descr="\\pzu.pl\dane\DokumentyPZU\PMA\BMA\Identyfikacja Wizualna PZU\LOGOTYPY\LOGO PZU\PZU LOGO RGB\PZU LOGO RGB-01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08000" cy="19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ymbol zastępczy tekstu 6"/>
          <p:cNvSpPr>
            <a:spLocks noGrp="1"/>
          </p:cNvSpPr>
          <p:nvPr>
            <p:ph type="body" sz="quarter" idx="11" hasCustomPrompt="1"/>
          </p:nvPr>
        </p:nvSpPr>
        <p:spPr>
          <a:xfrm>
            <a:off x="467544" y="4444430"/>
            <a:ext cx="2682875" cy="287560"/>
          </a:xfrm>
        </p:spPr>
        <p:txBody>
          <a:bodyPr lIns="0" rIns="0">
            <a:normAutofit/>
          </a:bodyPr>
          <a:lstStyle>
            <a:lvl1pPr marL="0" indent="0">
              <a:buNone/>
              <a:defRPr lang="pl-PL" sz="1000" kern="1200" dirty="0">
                <a:solidFill>
                  <a:srgbClr val="555555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pl-PL" dirty="0"/>
              <a:t>Miejscowość DD.MM.RRRR</a:t>
            </a:r>
          </a:p>
        </p:txBody>
      </p:sp>
      <p:pic>
        <p:nvPicPr>
          <p:cNvPr id="9" name="Picture 5" descr="C:\Users\kszyszka\Desktop\Refresh CI\PZU PLANSZA TV CS6-01.png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"/>
          <a:stretch/>
        </p:blipFill>
        <p:spPr bwMode="auto">
          <a:xfrm rot="16200000" flipH="1">
            <a:off x="3967597" y="-32903"/>
            <a:ext cx="5132734" cy="5220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3982299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 zdjęcie na cały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189" r="13995"/>
          <a:stretch/>
        </p:blipFill>
        <p:spPr bwMode="auto">
          <a:xfrm>
            <a:off x="4211960" y="0"/>
            <a:ext cx="4932040" cy="4955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6" descr="\\pzu.pl\dane\DokumentyPZU\PMA\BMA\Identyfikacja Wizualna PZU\LOGOTYPY\LOGO PZU\PZU LOGO RGB\PZU LOGO RGB-01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6000" y="0"/>
            <a:ext cx="1908000" cy="19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ymbol zastępczy tekstu 15"/>
          <p:cNvSpPr>
            <a:spLocks noGrp="1"/>
          </p:cNvSpPr>
          <p:nvPr>
            <p:ph type="body" sz="quarter" idx="10" hasCustomPrompt="1"/>
          </p:nvPr>
        </p:nvSpPr>
        <p:spPr>
          <a:xfrm>
            <a:off x="971600" y="2139702"/>
            <a:ext cx="2808312" cy="864096"/>
          </a:xfrm>
        </p:spPr>
        <p:txBody>
          <a:bodyPr/>
          <a:lstStyle>
            <a:lvl1pPr marL="0" marR="0" indent="0" algn="l" defTabSz="91433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marL="0" marR="0" lvl="0" indent="0" algn="l" defTabSz="91433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1400" b="0" dirty="0">
                <a:solidFill>
                  <a:srgbClr val="555555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Kliknij</a:t>
            </a:r>
            <a:r>
              <a:rPr lang="pl-PL" sz="1400" b="0" baseline="0" dirty="0">
                <a:solidFill>
                  <a:srgbClr val="555555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prawym przyciskiem myszy na białym tle, formatuj tło i wypełnij je zdjęciem</a:t>
            </a:r>
            <a:endParaRPr lang="pl-PL" sz="1400" b="0" dirty="0">
              <a:solidFill>
                <a:srgbClr val="555555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lvl="0"/>
            <a:endParaRPr lang="pl-PL" dirty="0"/>
          </a:p>
        </p:txBody>
      </p:sp>
      <p:sp>
        <p:nvSpPr>
          <p:cNvPr id="8" name="Tytuł 1"/>
          <p:cNvSpPr>
            <a:spLocks noGrp="1"/>
          </p:cNvSpPr>
          <p:nvPr>
            <p:ph type="ctrTitle" hasCustomPrompt="1"/>
          </p:nvPr>
        </p:nvSpPr>
        <p:spPr>
          <a:xfrm>
            <a:off x="5292081" y="2139252"/>
            <a:ext cx="3436425" cy="864546"/>
          </a:xfrm>
        </p:spPr>
        <p:txBody>
          <a:bodyPr lIns="0" tIns="0" rIns="0" bIns="0">
            <a:noAutofit/>
          </a:bodyPr>
          <a:lstStyle>
            <a:lvl1pPr algn="l">
              <a:defRPr sz="3900" b="0">
                <a:solidFill>
                  <a:srgbClr val="003C7D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Tytuł prezentacji</a:t>
            </a:r>
          </a:p>
        </p:txBody>
      </p:sp>
    </p:spTree>
    <p:extLst>
      <p:ext uri="{BB962C8B-B14F-4D97-AF65-F5344CB8AC3E}">
        <p14:creationId xmlns:p14="http://schemas.microsoft.com/office/powerpoint/2010/main" val="403026924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zdział - zdjecie peł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339502"/>
            <a:ext cx="3384376" cy="3531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Symbol zastępczy tekstu 7"/>
          <p:cNvSpPr>
            <a:spLocks noGrp="1"/>
          </p:cNvSpPr>
          <p:nvPr>
            <p:ph type="body" sz="quarter" idx="10" hasCustomPrompt="1"/>
          </p:nvPr>
        </p:nvSpPr>
        <p:spPr>
          <a:xfrm>
            <a:off x="1115616" y="1491630"/>
            <a:ext cx="2520280" cy="1080120"/>
          </a:xfrm>
        </p:spPr>
        <p:txBody>
          <a:bodyPr>
            <a:normAutofit/>
          </a:bodyPr>
          <a:lstStyle>
            <a:lvl1pPr marL="0" indent="0" algn="l" defTabSz="914331" rtl="0" eaLnBrk="1" latinLnBrk="0" hangingPunct="1">
              <a:spcBef>
                <a:spcPct val="0"/>
              </a:spcBef>
              <a:buNone/>
              <a:defRPr lang="pl-PL" sz="2800" b="0" kern="1200" baseline="0" dirty="0">
                <a:solidFill>
                  <a:srgbClr val="003C7D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pl-PL" dirty="0"/>
              <a:t>1. Tytuł rozdziału</a:t>
            </a:r>
          </a:p>
        </p:txBody>
      </p:sp>
      <p:sp>
        <p:nvSpPr>
          <p:cNvPr id="10" name="Symbol zastępczy tekstu 15"/>
          <p:cNvSpPr>
            <a:spLocks noGrp="1"/>
          </p:cNvSpPr>
          <p:nvPr>
            <p:ph type="body" sz="quarter" idx="11" hasCustomPrompt="1"/>
          </p:nvPr>
        </p:nvSpPr>
        <p:spPr>
          <a:xfrm>
            <a:off x="5220072" y="1869253"/>
            <a:ext cx="2808312" cy="864096"/>
          </a:xfrm>
        </p:spPr>
        <p:txBody>
          <a:bodyPr/>
          <a:lstStyle>
            <a:lvl1pPr marL="0" marR="0" indent="0" algn="l" defTabSz="91433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marL="0" marR="0" lvl="0" indent="0" algn="l" defTabSz="91433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1400" b="0" dirty="0">
                <a:solidFill>
                  <a:srgbClr val="555555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Kliknij</a:t>
            </a:r>
            <a:r>
              <a:rPr lang="pl-PL" sz="1400" b="0" baseline="0" dirty="0">
                <a:solidFill>
                  <a:srgbClr val="555555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prawym przyciskiem myszy na białym tle, formatuj tło i wypełnij je zdjęciem</a:t>
            </a:r>
            <a:endParaRPr lang="pl-PL" sz="1400" b="0" dirty="0">
              <a:solidFill>
                <a:srgbClr val="555555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lvl="0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80150188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zdział z ilustracj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7"/>
          <p:cNvSpPr>
            <a:spLocks noGrp="1"/>
          </p:cNvSpPr>
          <p:nvPr>
            <p:ph type="body" sz="quarter" idx="11" hasCustomPrompt="1"/>
          </p:nvPr>
        </p:nvSpPr>
        <p:spPr>
          <a:xfrm>
            <a:off x="683568" y="2427734"/>
            <a:ext cx="3637364" cy="1080120"/>
          </a:xfrm>
        </p:spPr>
        <p:txBody>
          <a:bodyPr>
            <a:normAutofit/>
          </a:bodyPr>
          <a:lstStyle>
            <a:lvl1pPr marL="0" indent="0" algn="l" defTabSz="914331" rtl="0" eaLnBrk="1" latinLnBrk="0" hangingPunct="1">
              <a:spcBef>
                <a:spcPct val="0"/>
              </a:spcBef>
              <a:buNone/>
              <a:defRPr lang="pl-PL" sz="3200" b="0" kern="1200" baseline="0" dirty="0">
                <a:solidFill>
                  <a:srgbClr val="003C7D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pl-PL" dirty="0"/>
              <a:t>1. Tytuł rozdziału</a:t>
            </a:r>
          </a:p>
        </p:txBody>
      </p:sp>
      <p:sp>
        <p:nvSpPr>
          <p:cNvPr id="5" name="Symbol zastępczy obrazu 4"/>
          <p:cNvSpPr>
            <a:spLocks noGrp="1"/>
          </p:cNvSpPr>
          <p:nvPr>
            <p:ph type="pic" sz="quarter" idx="10" hasCustomPrompt="1"/>
          </p:nvPr>
        </p:nvSpPr>
        <p:spPr>
          <a:xfrm>
            <a:off x="4425950" y="1238250"/>
            <a:ext cx="3492500" cy="3278188"/>
          </a:xfrm>
        </p:spPr>
        <p:txBody>
          <a:bodyPr anchor="t"/>
          <a:lstStyle>
            <a:lvl1pPr marL="0" indent="0" algn="l">
              <a:buNone/>
              <a:defRPr baseline="0"/>
            </a:lvl1pPr>
          </a:lstStyle>
          <a:p>
            <a:r>
              <a:rPr lang="pl-PL" dirty="0"/>
              <a:t>Wstaw ilustrację PZU</a:t>
            </a:r>
          </a:p>
        </p:txBody>
      </p:sp>
      <p:pic>
        <p:nvPicPr>
          <p:cNvPr id="6" name="Picture 6" descr="\\pzu.pl\dane\DokumentyPZU\PMA\BMA\Identyfikacja Wizualna PZU\LOGOTYPY\LOGO PZU\PZU LOGO RGB\PZU LOGO RGB-01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04000" y="0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3133206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 z treści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490364"/>
            <a:ext cx="4546848" cy="713234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FF8C-7976-4BB0-93EA-4F57566B79E0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24.09.2025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82D6B-3AA5-4E9C-8449-A66933A60A0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6" descr="\\pzu.pl\dane\DokumentyPZU\PMA\BMA\Identyfikacja Wizualna PZU\LOGOTYPY\LOGO PZU\PZU LOGO RGB\PZU LOGO RGB-01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04000" y="0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ymbol zastępczy tekstu 7"/>
          <p:cNvSpPr>
            <a:spLocks noGrp="1"/>
          </p:cNvSpPr>
          <p:nvPr>
            <p:ph type="body" sz="quarter" idx="13"/>
          </p:nvPr>
        </p:nvSpPr>
        <p:spPr>
          <a:xfrm>
            <a:off x="467544" y="1439862"/>
            <a:ext cx="6912768" cy="1923975"/>
          </a:xfrm>
        </p:spPr>
        <p:txBody>
          <a:bodyPr lIns="0" rIns="0"/>
          <a:lstStyle>
            <a:lvl1pPr marL="0" indent="0">
              <a:buFont typeface="Arial" panose="020B0604020202020204" pitchFamily="34" charset="0"/>
              <a:buNone/>
              <a:defRPr/>
            </a:lvl1pPr>
            <a:lvl2pPr marL="742895" indent="-285729">
              <a:buFont typeface="Arial" panose="020B0604020202020204" pitchFamily="34" charset="0"/>
              <a:buChar char="•"/>
              <a:defRPr/>
            </a:lvl2pPr>
            <a:lvl3pPr marL="1600080" indent="-228582">
              <a:tabLst>
                <a:tab pos="1074657" algn="l"/>
              </a:tabLst>
              <a:defRPr/>
            </a:lvl3pPr>
            <a:lvl4pPr>
              <a:defRPr lang="pl-PL" sz="1300" kern="1200" dirty="0" smtClean="0">
                <a:solidFill>
                  <a:srgbClr val="55555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49832713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 z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\\pzu.pl\dane\DokumentyPZU\PMA\BMA\Identyfikacja Wizualna PZU\LOGOTYPY\LOGO PZU\PZU LOGO RGB\PZU LOGO RGB-01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04000" y="0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6555522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4718085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ZU - Slajd tytułowy -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900" y="3686177"/>
            <a:ext cx="1943100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ymbol zastępczy tekstu 2"/>
          <p:cNvSpPr>
            <a:spLocks noGrp="1"/>
          </p:cNvSpPr>
          <p:nvPr>
            <p:ph type="body" idx="1"/>
          </p:nvPr>
        </p:nvSpPr>
        <p:spPr>
          <a:xfrm>
            <a:off x="966788" y="4569980"/>
            <a:ext cx="5966334" cy="400627"/>
          </a:xfrm>
        </p:spPr>
        <p:txBody>
          <a:bodyPr anchor="b"/>
          <a:lstStyle>
            <a:lvl1pPr marL="0" indent="0">
              <a:buNone/>
              <a:defRPr sz="1100">
                <a:solidFill>
                  <a:srgbClr val="646464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0"/>
            <a:endParaRPr lang="pl-PL" dirty="0"/>
          </a:p>
        </p:txBody>
      </p:sp>
      <p:sp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955875" y="3239095"/>
            <a:ext cx="5992393" cy="1021556"/>
          </a:xfrm>
        </p:spPr>
        <p:txBody>
          <a:bodyPr anchor="t"/>
          <a:lstStyle>
            <a:lvl1pPr marL="0" marR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 lang="pl-PL" sz="3200" kern="1200" dirty="0">
                <a:solidFill>
                  <a:srgbClr val="003C7D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595725267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PZU - Slajd tytułowy - bez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900" y="3686177"/>
            <a:ext cx="1943100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972000" y="2915999"/>
            <a:ext cx="6228000" cy="1242000"/>
          </a:xfrm>
        </p:spPr>
        <p:txBody>
          <a:bodyPr anchor="t"/>
          <a:lstStyle>
            <a:lvl1pPr>
              <a:defRPr sz="30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966377" y="4245506"/>
            <a:ext cx="6228000" cy="567000"/>
          </a:xfrm>
        </p:spPr>
        <p:txBody>
          <a:bodyPr anchor="b"/>
          <a:lstStyle>
            <a:lvl1pPr marL="0" indent="0" algn="l">
              <a:buNone/>
              <a:defRPr sz="1100">
                <a:solidFill>
                  <a:srgbClr val="646464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</p:spTree>
    <p:extLst>
      <p:ext uri="{BB962C8B-B14F-4D97-AF65-F5344CB8AC3E}">
        <p14:creationId xmlns:p14="http://schemas.microsoft.com/office/powerpoint/2010/main" val="3820823313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ZU - 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Łącznik prostoliniowy 3"/>
          <p:cNvCxnSpPr/>
          <p:nvPr userDrawn="1"/>
        </p:nvCxnSpPr>
        <p:spPr>
          <a:xfrm>
            <a:off x="971550" y="844154"/>
            <a:ext cx="5759450" cy="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4138" y="3"/>
            <a:ext cx="1439862" cy="1079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71551" y="1464469"/>
            <a:ext cx="6661150" cy="3321843"/>
          </a:xfrm>
        </p:spPr>
        <p:txBody>
          <a:bodyPr>
            <a:noAutofit/>
          </a:bodyPr>
          <a:lstStyle>
            <a:lvl1pPr marL="285750" indent="-285750">
              <a:buClr>
                <a:schemeClr val="accent5"/>
              </a:buClr>
              <a:buFont typeface="Tahoma" pitchFamily="34" charset="0"/>
              <a:buChar char="●"/>
              <a:defRPr sz="1800"/>
            </a:lvl1pPr>
            <a:lvl2pPr marL="742950" indent="-285750">
              <a:buClr>
                <a:schemeClr val="accent5"/>
              </a:buClr>
              <a:buFont typeface="Tahoma" pitchFamily="34" charset="0"/>
              <a:buChar char="●"/>
              <a:defRPr sz="1800"/>
            </a:lvl2pPr>
            <a:lvl3pPr marL="1200150" indent="-285750">
              <a:buClr>
                <a:schemeClr val="accent5"/>
              </a:buClr>
              <a:buFont typeface="Tahoma" pitchFamily="34" charset="0"/>
              <a:buChar char="●"/>
              <a:defRPr sz="1800"/>
            </a:lvl3pPr>
            <a:lvl4pPr marL="1657350" indent="-285750">
              <a:buClr>
                <a:schemeClr val="accent5"/>
              </a:buClr>
              <a:buFont typeface="Tahoma" pitchFamily="34" charset="0"/>
              <a:buChar char="●"/>
              <a:defRPr sz="1800"/>
            </a:lvl4pPr>
            <a:lvl5pPr marL="2114550" indent="-285750">
              <a:buClr>
                <a:schemeClr val="accent5"/>
              </a:buClr>
              <a:buFont typeface="Tahoma" pitchFamily="34" charset="0"/>
              <a:buChar char="●"/>
              <a:defRPr sz="18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1" name="Tytuł 1"/>
          <p:cNvSpPr>
            <a:spLocks noGrp="1"/>
          </p:cNvSpPr>
          <p:nvPr>
            <p:ph type="title"/>
          </p:nvPr>
        </p:nvSpPr>
        <p:spPr>
          <a:xfrm>
            <a:off x="971550" y="91493"/>
            <a:ext cx="5760000" cy="752067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0"/>
          </p:nvPr>
        </p:nvSpPr>
        <p:spPr>
          <a:xfrm>
            <a:off x="7632700" y="4812507"/>
            <a:ext cx="1042988" cy="330994"/>
          </a:xfrm>
        </p:spPr>
        <p:txBody>
          <a:bodyPr/>
          <a:lstStyle>
            <a:lvl1pPr>
              <a:defRPr smtClean="0">
                <a:solidFill>
                  <a:schemeClr val="accent5"/>
                </a:solidFill>
              </a:defRPr>
            </a:lvl1pPr>
          </a:lstStyle>
          <a:p>
            <a:pPr>
              <a:defRPr/>
            </a:pPr>
            <a:fld id="{B55C68E4-7091-4911-9066-963B8D5963AA}" type="slidenum">
              <a:rPr lang="pl-PL">
                <a:solidFill>
                  <a:srgbClr val="003C7D"/>
                </a:solidFill>
              </a:rPr>
              <a:pPr>
                <a:defRPr/>
              </a:pPr>
              <a:t>‹#›</a:t>
            </a:fld>
            <a:endParaRPr lang="pl-PL" dirty="0">
              <a:solidFill>
                <a:srgbClr val="003C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5148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791580" y="2067695"/>
            <a:ext cx="5760000" cy="837010"/>
          </a:xfrm>
        </p:spPr>
        <p:txBody>
          <a:bodyPr/>
          <a:lstStyle>
            <a:lvl1pPr>
              <a:defRPr lang="pl-PL" sz="3600" kern="1200" dirty="0">
                <a:solidFill>
                  <a:srgbClr val="003C7D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Symbol zastępczy tekstu 9"/>
          <p:cNvSpPr>
            <a:spLocks noGrp="1"/>
          </p:cNvSpPr>
          <p:nvPr>
            <p:ph type="body" sz="quarter" idx="11" hasCustomPrompt="1"/>
          </p:nvPr>
        </p:nvSpPr>
        <p:spPr>
          <a:xfrm>
            <a:off x="791580" y="4083918"/>
            <a:ext cx="4752528" cy="846708"/>
          </a:xfrm>
        </p:spPr>
        <p:txBody>
          <a:bodyPr/>
          <a:lstStyle>
            <a:lvl1pPr marL="0" indent="0" algn="l" defTabSz="449131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400" kern="1200" dirty="0" smtClean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  <a:lvl2pPr marL="361842" indent="0" algn="l" defTabSz="449131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400" kern="1200" dirty="0" smtClean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2pPr>
            <a:lvl3pPr marL="722096" indent="0" algn="l" defTabSz="449131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400" kern="1200" dirty="0" smtClean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3pPr>
            <a:lvl4pPr marL="1072826" indent="0" algn="l" defTabSz="449131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100" kern="1200" dirty="0" smtClean="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4pPr>
            <a:lvl5pPr marL="1433081" indent="0" algn="l" defTabSz="449131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100" kern="1200" dirty="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5pPr>
          </a:lstStyle>
          <a:p>
            <a:pPr lvl="0"/>
            <a:r>
              <a:rPr lang="pl-PL" dirty="0"/>
              <a:t>Kontakt:</a:t>
            </a:r>
          </a:p>
        </p:txBody>
      </p:sp>
    </p:spTree>
    <p:extLst>
      <p:ext uri="{BB962C8B-B14F-4D97-AF65-F5344CB8AC3E}">
        <p14:creationId xmlns:p14="http://schemas.microsoft.com/office/powerpoint/2010/main" val="731994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ZU - 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Łącznik prostoliniowy 4"/>
          <p:cNvCxnSpPr/>
          <p:nvPr userDrawn="1"/>
        </p:nvCxnSpPr>
        <p:spPr>
          <a:xfrm>
            <a:off x="971550" y="844154"/>
            <a:ext cx="5759450" cy="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4138" y="3"/>
            <a:ext cx="1439862" cy="1079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971550" y="1458001"/>
            <a:ext cx="4356000" cy="334803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14"/>
          </p:nvPr>
        </p:nvSpPr>
        <p:spPr>
          <a:xfrm>
            <a:off x="5646115" y="1464469"/>
            <a:ext cx="3060000" cy="33480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0" name="Tytuł 1"/>
          <p:cNvSpPr>
            <a:spLocks noGrp="1"/>
          </p:cNvSpPr>
          <p:nvPr>
            <p:ph type="title"/>
          </p:nvPr>
        </p:nvSpPr>
        <p:spPr>
          <a:xfrm>
            <a:off x="971550" y="91493"/>
            <a:ext cx="5760000" cy="752067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06E4D8-264F-4124-9352-FBE9113ADCD9}" type="slidenum">
              <a:rPr lang="pl-PL">
                <a:solidFill>
                  <a:srgbClr val="003C7D"/>
                </a:solidFill>
              </a:rPr>
              <a:pPr>
                <a:defRPr/>
              </a:pPr>
              <a:t>‹#›</a:t>
            </a:fld>
            <a:endParaRPr lang="pl-PL" dirty="0">
              <a:solidFill>
                <a:srgbClr val="003C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39284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ZU - Mniejszy obszar tytuł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Łącznik prostoliniowy 2"/>
          <p:cNvCxnSpPr/>
          <p:nvPr userDrawn="1"/>
        </p:nvCxnSpPr>
        <p:spPr>
          <a:xfrm>
            <a:off x="971550" y="844154"/>
            <a:ext cx="5759450" cy="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4138" y="3"/>
            <a:ext cx="1439862" cy="1079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71550" y="91493"/>
            <a:ext cx="5760000" cy="752067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F3C869-2ED1-4024-A761-D4305C8EC7E0}" type="slidenum">
              <a:rPr lang="pl-PL">
                <a:solidFill>
                  <a:srgbClr val="003C7D"/>
                </a:solidFill>
              </a:rPr>
              <a:pPr>
                <a:defRPr/>
              </a:pPr>
              <a:t>‹#›</a:t>
            </a:fld>
            <a:endParaRPr lang="pl-PL" dirty="0">
              <a:solidFill>
                <a:srgbClr val="003C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192534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sekcji nawiasy poziom + iko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166" y="845352"/>
            <a:ext cx="3965575" cy="1913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900" y="3686177"/>
            <a:ext cx="1943100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ymbol zastępczy obrazu 9"/>
          <p:cNvSpPr>
            <a:spLocks noGrp="1"/>
          </p:cNvSpPr>
          <p:nvPr>
            <p:ph type="pic" sz="quarter" idx="12"/>
          </p:nvPr>
        </p:nvSpPr>
        <p:spPr>
          <a:xfrm>
            <a:off x="3544888" y="346472"/>
            <a:ext cx="2017712" cy="2922984"/>
          </a:xfrm>
        </p:spPr>
        <p:txBody>
          <a:bodyPr rtlCol="0">
            <a:noAutofit/>
          </a:bodyPr>
          <a:lstStyle/>
          <a:p>
            <a:pPr lvl="0"/>
            <a:endParaRPr lang="pl-PL" noProof="0" dirty="0"/>
          </a:p>
        </p:txBody>
      </p:sp>
      <p:sp>
        <p:nvSpPr>
          <p:cNvPr id="7" name="Tytuł 3"/>
          <p:cNvSpPr>
            <a:spLocks noGrp="1"/>
          </p:cNvSpPr>
          <p:nvPr>
            <p:ph type="title"/>
          </p:nvPr>
        </p:nvSpPr>
        <p:spPr>
          <a:xfrm>
            <a:off x="973757" y="3464125"/>
            <a:ext cx="5398445" cy="963812"/>
          </a:xfrm>
        </p:spPr>
        <p:txBody>
          <a:bodyPr anchor="t"/>
          <a:lstStyle>
            <a:lvl1pPr>
              <a:defRPr sz="3000"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690046482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ytułowy zdjęcie z boku + naw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900" y="3686177"/>
            <a:ext cx="1943100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44"/>
          <a:stretch>
            <a:fillRect/>
          </a:stretch>
        </p:blipFill>
        <p:spPr bwMode="auto">
          <a:xfrm>
            <a:off x="1106488" y="0"/>
            <a:ext cx="3948112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b="-44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Tytuł 3"/>
          <p:cNvSpPr>
            <a:spLocks noGrp="1"/>
          </p:cNvSpPr>
          <p:nvPr>
            <p:ph type="title"/>
          </p:nvPr>
        </p:nvSpPr>
        <p:spPr>
          <a:xfrm>
            <a:off x="5078841" y="1977692"/>
            <a:ext cx="3742261" cy="835819"/>
          </a:xfrm>
        </p:spPr>
        <p:txBody>
          <a:bodyPr anchor="t"/>
          <a:lstStyle>
            <a:lvl1pPr>
              <a:defRPr sz="30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9" name="Symbol zastępczy obrazu 8"/>
          <p:cNvSpPr>
            <a:spLocks noGrp="1"/>
          </p:cNvSpPr>
          <p:nvPr>
            <p:ph type="pic" sz="quarter" idx="10"/>
          </p:nvPr>
        </p:nvSpPr>
        <p:spPr>
          <a:xfrm>
            <a:off x="323850" y="357504"/>
            <a:ext cx="2376488" cy="4482498"/>
          </a:xfrm>
        </p:spPr>
        <p:txBody>
          <a:bodyPr rtlCol="0">
            <a:noAutofit/>
          </a:bodyPr>
          <a:lstStyle/>
          <a:p>
            <a:pPr lvl="0"/>
            <a:endParaRPr lang="pl-PL" noProof="0" dirty="0"/>
          </a:p>
        </p:txBody>
      </p:sp>
      <p:sp>
        <p:nvSpPr>
          <p:cNvPr id="8" name="Symbol zastępczy tekstu 9"/>
          <p:cNvSpPr>
            <a:spLocks noGrp="1"/>
          </p:cNvSpPr>
          <p:nvPr>
            <p:ph type="body" sz="quarter" idx="11"/>
          </p:nvPr>
        </p:nvSpPr>
        <p:spPr>
          <a:xfrm>
            <a:off x="3851924" y="4569974"/>
            <a:ext cx="2948267" cy="419007"/>
          </a:xfrm>
        </p:spPr>
        <p:txBody>
          <a:bodyPr anchor="b"/>
          <a:lstStyle>
            <a:lvl1pPr marL="0" indent="0" algn="l" defTabSz="449263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pl-PL" sz="1100" kern="1200" dirty="0" smtClean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  <a:lvl2pPr marL="361950" indent="0" algn="l" defTabSz="449263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pl-PL" sz="1100" kern="1200" dirty="0" smtClean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2pPr>
            <a:lvl3pPr marL="722312" indent="0" algn="l" defTabSz="449263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pl-PL" sz="1100" kern="1200" dirty="0" smtClean="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3pPr>
            <a:lvl4pPr marL="1073150" indent="0" algn="l" defTabSz="449263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pl-PL" sz="1100" kern="1200" dirty="0" smtClean="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4pPr>
            <a:lvl5pPr marL="1433513" indent="0" algn="l" defTabSz="449263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pl-PL" sz="1100" kern="1200" dirty="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5pPr>
          </a:lstStyle>
          <a:p>
            <a:pPr lvl="0"/>
            <a:r>
              <a:rPr lang="pl-PL" altLang="pl-PL" dirty="0"/>
              <a:t>Kliknij, aby edytować style wzorca tekstu</a:t>
            </a:r>
          </a:p>
          <a:p>
            <a:pPr lvl="1"/>
            <a:r>
              <a:rPr lang="pl-PL" altLang="pl-PL" dirty="0"/>
              <a:t>Drugi poziom</a:t>
            </a:r>
          </a:p>
        </p:txBody>
      </p:sp>
    </p:spTree>
    <p:extLst>
      <p:ext uri="{BB962C8B-B14F-4D97-AF65-F5344CB8AC3E}">
        <p14:creationId xmlns:p14="http://schemas.microsoft.com/office/powerpoint/2010/main" val="3613647814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ZU - 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ytuł 1"/>
          <p:cNvSpPr>
            <a:spLocks noGrp="1"/>
          </p:cNvSpPr>
          <p:nvPr>
            <p:ph type="title"/>
          </p:nvPr>
        </p:nvSpPr>
        <p:spPr>
          <a:xfrm>
            <a:off x="971550" y="91493"/>
            <a:ext cx="5760000" cy="752067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0"/>
          </p:nvPr>
        </p:nvSpPr>
        <p:spPr>
          <a:xfrm>
            <a:off x="7632700" y="4812507"/>
            <a:ext cx="1042988" cy="330994"/>
          </a:xfrm>
        </p:spPr>
        <p:txBody>
          <a:bodyPr/>
          <a:lstStyle>
            <a:lvl1pPr>
              <a:defRPr smtClean="0">
                <a:solidFill>
                  <a:schemeClr val="accent5"/>
                </a:solidFill>
              </a:defRPr>
            </a:lvl1pPr>
          </a:lstStyle>
          <a:p>
            <a:pPr>
              <a:defRPr/>
            </a:pPr>
            <a:fld id="{3D6EB49E-681A-40C8-8667-ECDFA668A0D8}" type="slidenum">
              <a:rPr lang="pl-PL">
                <a:solidFill>
                  <a:srgbClr val="003C7D"/>
                </a:solidFill>
              </a:rPr>
              <a:pPr>
                <a:defRPr/>
              </a:pPr>
              <a:t>‹#›</a:t>
            </a:fld>
            <a:endParaRPr lang="pl-PL" dirty="0">
              <a:solidFill>
                <a:srgbClr val="003C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4712383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ytułowy zdjęcie z boku + naw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55" y="1168004"/>
            <a:ext cx="1887537" cy="2780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ytuł 3"/>
          <p:cNvSpPr>
            <a:spLocks noGrp="1"/>
          </p:cNvSpPr>
          <p:nvPr>
            <p:ph type="title"/>
          </p:nvPr>
        </p:nvSpPr>
        <p:spPr>
          <a:xfrm>
            <a:off x="5078841" y="1977701"/>
            <a:ext cx="3742261" cy="835819"/>
          </a:xfrm>
        </p:spPr>
        <p:txBody>
          <a:bodyPr anchor="t"/>
          <a:lstStyle>
            <a:lvl1pPr>
              <a:defRPr sz="30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9" name="Symbol zastępczy obrazu 8"/>
          <p:cNvSpPr>
            <a:spLocks noGrp="1"/>
          </p:cNvSpPr>
          <p:nvPr>
            <p:ph type="pic" sz="quarter" idx="10"/>
          </p:nvPr>
        </p:nvSpPr>
        <p:spPr>
          <a:xfrm>
            <a:off x="323850" y="357504"/>
            <a:ext cx="2376488" cy="4482498"/>
          </a:xfrm>
        </p:spPr>
        <p:txBody>
          <a:bodyPr/>
          <a:lstStyle/>
          <a:p>
            <a:pPr lvl="0"/>
            <a:endParaRPr lang="pl-PL" noProof="0" dirty="0"/>
          </a:p>
        </p:txBody>
      </p:sp>
      <p:sp>
        <p:nvSpPr>
          <p:cNvPr id="10" name="Symbol zastępczy tekstu 9"/>
          <p:cNvSpPr>
            <a:spLocks noGrp="1"/>
          </p:cNvSpPr>
          <p:nvPr>
            <p:ph type="body" sz="quarter" idx="11"/>
          </p:nvPr>
        </p:nvSpPr>
        <p:spPr>
          <a:xfrm>
            <a:off x="3851875" y="4298846"/>
            <a:ext cx="2948317" cy="419007"/>
          </a:xfrm>
        </p:spPr>
        <p:txBody>
          <a:bodyPr anchor="b"/>
          <a:lstStyle>
            <a:lvl1pPr marL="0" indent="0" algn="l" defTabSz="449263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pl-PL" sz="1100" kern="1200" dirty="0" smtClean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  <a:lvl2pPr marL="361950" indent="0" algn="l" defTabSz="449263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pl-PL" sz="1100" kern="1200" dirty="0" smtClean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2pPr>
            <a:lvl3pPr marL="722312" indent="0" algn="l" defTabSz="449263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pl-PL" sz="1100" kern="1200" dirty="0" smtClean="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3pPr>
            <a:lvl4pPr marL="1073150" indent="0" algn="l" defTabSz="449263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pl-PL" sz="1100" kern="1200" dirty="0" smtClean="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4pPr>
            <a:lvl5pPr marL="1433513" indent="0" algn="l" defTabSz="449263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pl-PL" sz="1100" kern="1200" dirty="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5pPr>
          </a:lstStyle>
          <a:p>
            <a:pPr lvl="0"/>
            <a:r>
              <a:rPr lang="pl-PL" altLang="pl-PL" dirty="0"/>
              <a:t>Kliknij, aby edytować style wzorca tekstu</a:t>
            </a:r>
          </a:p>
          <a:p>
            <a:pPr lvl="1"/>
            <a:r>
              <a:rPr lang="pl-PL" altLang="pl-PL" dirty="0"/>
              <a:t>Drugi poziom</a:t>
            </a:r>
          </a:p>
        </p:txBody>
      </p:sp>
    </p:spTree>
    <p:extLst>
      <p:ext uri="{BB962C8B-B14F-4D97-AF65-F5344CB8AC3E}">
        <p14:creationId xmlns:p14="http://schemas.microsoft.com/office/powerpoint/2010/main" val="2831384414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ytuł sekcji + obszar grafiki z bo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amka 4"/>
          <p:cNvSpPr>
            <a:spLocks/>
          </p:cNvSpPr>
          <p:nvPr/>
        </p:nvSpPr>
        <p:spPr bwMode="auto">
          <a:xfrm>
            <a:off x="-1588" y="-11906"/>
            <a:ext cx="7354888" cy="5155406"/>
          </a:xfrm>
          <a:custGeom>
            <a:avLst/>
            <a:gdLst>
              <a:gd name="T0" fmla="*/ 0 w 7351538"/>
              <a:gd name="T1" fmla="*/ 0 h 6926583"/>
              <a:gd name="T2" fmla="*/ 7477632 w 7351538"/>
              <a:gd name="T3" fmla="*/ 1477 h 6926583"/>
              <a:gd name="T4" fmla="*/ 7502893 w 7351538"/>
              <a:gd name="T5" fmla="*/ 4986610 h 6926583"/>
              <a:gd name="T6" fmla="*/ 2588 w 7351538"/>
              <a:gd name="T7" fmla="*/ 4980245 h 6926583"/>
              <a:gd name="T8" fmla="*/ 0 w 7351538"/>
              <a:gd name="T9" fmla="*/ 0 h 6926583"/>
              <a:gd name="T10" fmla="*/ 986674 w 7351538"/>
              <a:gd name="T11" fmla="*/ 3517 h 6926583"/>
              <a:gd name="T12" fmla="*/ 998988 w 7351538"/>
              <a:gd name="T13" fmla="*/ 3485124 h 6926583"/>
              <a:gd name="T14" fmla="*/ 3544795 w 7351538"/>
              <a:gd name="T15" fmla="*/ 3470529 h 6926583"/>
              <a:gd name="T16" fmla="*/ 3542415 w 7351538"/>
              <a:gd name="T17" fmla="*/ 3517 h 6926583"/>
              <a:gd name="T18" fmla="*/ 986674 w 7351538"/>
              <a:gd name="T19" fmla="*/ 3517 h 6926583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7351538" h="6926583">
                <a:moveTo>
                  <a:pt x="0" y="0"/>
                </a:moveTo>
                <a:lnTo>
                  <a:pt x="7326247" y="2050"/>
                </a:lnTo>
                <a:cubicBezTo>
                  <a:pt x="7320955" y="2315095"/>
                  <a:pt x="7356289" y="4613538"/>
                  <a:pt x="7350997" y="6926583"/>
                </a:cubicBezTo>
                <a:lnTo>
                  <a:pt x="2545" y="6917747"/>
                </a:lnTo>
                <a:cubicBezTo>
                  <a:pt x="-740" y="4626812"/>
                  <a:pt x="3285" y="2290935"/>
                  <a:pt x="0" y="0"/>
                </a:cubicBezTo>
                <a:close/>
                <a:moveTo>
                  <a:pt x="966698" y="4883"/>
                </a:moveTo>
                <a:cubicBezTo>
                  <a:pt x="969645" y="847257"/>
                  <a:pt x="975519" y="4008142"/>
                  <a:pt x="978762" y="4840969"/>
                </a:cubicBezTo>
                <a:lnTo>
                  <a:pt x="3473031" y="4820692"/>
                </a:lnTo>
                <a:cubicBezTo>
                  <a:pt x="3471923" y="3987108"/>
                  <a:pt x="3471808" y="838467"/>
                  <a:pt x="3470700" y="4883"/>
                </a:cubicBezTo>
                <a:lnTo>
                  <a:pt x="966698" y="488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defTabSz="914400"/>
            <a:endParaRPr lang="pl-PL" dirty="0">
              <a:solidFill>
                <a:srgbClr val="000000"/>
              </a:solidFill>
            </a:endParaRPr>
          </a:p>
        </p:txBody>
      </p:sp>
      <p:pic>
        <p:nvPicPr>
          <p:cNvPr id="4" name="Obraz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319"/>
          <a:stretch>
            <a:fillRect/>
          </a:stretch>
        </p:blipFill>
        <p:spPr bwMode="auto">
          <a:xfrm>
            <a:off x="1" y="0"/>
            <a:ext cx="48164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9313" y="3686177"/>
            <a:ext cx="1943100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ytuł 3"/>
          <p:cNvSpPr>
            <a:spLocks noGrp="1"/>
          </p:cNvSpPr>
          <p:nvPr>
            <p:ph type="title"/>
          </p:nvPr>
        </p:nvSpPr>
        <p:spPr>
          <a:xfrm>
            <a:off x="4211960" y="2031695"/>
            <a:ext cx="4164086" cy="1620181"/>
          </a:xfrm>
        </p:spPr>
        <p:txBody>
          <a:bodyPr anchor="t"/>
          <a:lstStyle>
            <a:lvl1pPr>
              <a:defRPr sz="2400"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2761884367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78433" y="2438018"/>
            <a:ext cx="5757863" cy="835819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6" name="Symbol zastępczy tekstu 9"/>
          <p:cNvSpPr>
            <a:spLocks noGrp="1"/>
          </p:cNvSpPr>
          <p:nvPr>
            <p:ph type="body" sz="quarter" idx="11"/>
          </p:nvPr>
        </p:nvSpPr>
        <p:spPr>
          <a:xfrm>
            <a:off x="1547664" y="4204973"/>
            <a:ext cx="4752528" cy="635031"/>
          </a:xfrm>
        </p:spPr>
        <p:txBody>
          <a:bodyPr/>
          <a:lstStyle>
            <a:lvl1pPr marL="0" indent="0" algn="l" defTabSz="449263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pl-PL" sz="1400" kern="1200" dirty="0" smtClean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  <a:lvl2pPr marL="361950" indent="0" algn="l" defTabSz="449263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pl-PL" sz="1400" kern="1200" dirty="0" smtClean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2pPr>
            <a:lvl3pPr marL="722312" indent="0" algn="l" defTabSz="449263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pl-PL" sz="1100" kern="1200" dirty="0" smtClean="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3pPr>
            <a:lvl4pPr marL="1073150" indent="0" algn="l" defTabSz="449263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pl-PL" sz="1100" kern="1200" dirty="0" smtClean="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4pPr>
            <a:lvl5pPr marL="1433513" indent="0" algn="l" defTabSz="449263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pl-PL" sz="1100" kern="1200" dirty="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</p:spTree>
    <p:extLst>
      <p:ext uri="{BB962C8B-B14F-4D97-AF65-F5344CB8AC3E}">
        <p14:creationId xmlns:p14="http://schemas.microsoft.com/office/powerpoint/2010/main" val="4081360552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71551" y="303611"/>
            <a:ext cx="5757863" cy="837009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971550" y="1464469"/>
            <a:ext cx="3271838" cy="3321844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395792" y="1464469"/>
            <a:ext cx="3271837" cy="3321844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883531" y="4839892"/>
            <a:ext cx="792163" cy="136922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4D5BC218-6BF3-4D12-98BD-A4338062FF5B}" type="slidenum">
              <a:rPr lang="pl-PL">
                <a:solidFill>
                  <a:srgbClr val="003C7D"/>
                </a:solidFill>
              </a:rPr>
              <a:pPr>
                <a:defRPr/>
              </a:pPr>
              <a:t>‹#›</a:t>
            </a:fld>
            <a:endParaRPr lang="pl-PL" dirty="0">
              <a:solidFill>
                <a:srgbClr val="003C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6173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Dowolny kształt: kształt 25">
            <a:extLst>
              <a:ext uri="{FF2B5EF4-FFF2-40B4-BE49-F238E27FC236}">
                <a16:creationId xmlns:a16="http://schemas.microsoft.com/office/drawing/2014/main" id="{891327A5-D393-4593-BE1B-4DE9623A7EA2}"/>
              </a:ext>
            </a:extLst>
          </p:cNvPr>
          <p:cNvSpPr/>
          <p:nvPr userDrawn="1"/>
        </p:nvSpPr>
        <p:spPr>
          <a:xfrm>
            <a:off x="1" y="-1"/>
            <a:ext cx="6427934" cy="5143501"/>
          </a:xfrm>
          <a:custGeom>
            <a:avLst/>
            <a:gdLst>
              <a:gd name="connsiteX0" fmla="*/ 1388099 w 8570579"/>
              <a:gd name="connsiteY0" fmla="*/ 0 h 6858001"/>
              <a:gd name="connsiteX1" fmla="*/ 3303526 w 8570579"/>
              <a:gd name="connsiteY1" fmla="*/ 0 h 6858001"/>
              <a:gd name="connsiteX2" fmla="*/ 3303526 w 8570579"/>
              <a:gd name="connsiteY2" fmla="*/ 1 h 6858001"/>
              <a:gd name="connsiteX3" fmla="*/ 3315751 w 8570579"/>
              <a:gd name="connsiteY3" fmla="*/ 1 h 6858001"/>
              <a:gd name="connsiteX4" fmla="*/ 4217927 w 8570579"/>
              <a:gd name="connsiteY4" fmla="*/ 1 h 6858001"/>
              <a:gd name="connsiteX5" fmla="*/ 7979793 w 8570579"/>
              <a:gd name="connsiteY5" fmla="*/ 1 h 6858001"/>
              <a:gd name="connsiteX6" fmla="*/ 8030088 w 8570579"/>
              <a:gd name="connsiteY6" fmla="*/ 111251 h 6858001"/>
              <a:gd name="connsiteX7" fmla="*/ 8570579 w 8570579"/>
              <a:gd name="connsiteY7" fmla="*/ 2788401 h 6858001"/>
              <a:gd name="connsiteX8" fmla="*/ 7395959 w 8570579"/>
              <a:gd name="connsiteY8" fmla="*/ 6633845 h 6858001"/>
              <a:gd name="connsiteX9" fmla="*/ 7236558 w 8570579"/>
              <a:gd name="connsiteY9" fmla="*/ 6858001 h 6858001"/>
              <a:gd name="connsiteX10" fmla="*/ 4217927 w 8570579"/>
              <a:gd name="connsiteY10" fmla="*/ 6858001 h 6858001"/>
              <a:gd name="connsiteX11" fmla="*/ 3315751 w 8570579"/>
              <a:gd name="connsiteY11" fmla="*/ 6858001 h 6858001"/>
              <a:gd name="connsiteX12" fmla="*/ 1388099 w 8570579"/>
              <a:gd name="connsiteY12" fmla="*/ 6858001 h 6858001"/>
              <a:gd name="connsiteX13" fmla="*/ 1388099 w 8570579"/>
              <a:gd name="connsiteY13" fmla="*/ 6858000 h 6858001"/>
              <a:gd name="connsiteX14" fmla="*/ 0 w 8570579"/>
              <a:gd name="connsiteY14" fmla="*/ 6858000 h 6858001"/>
              <a:gd name="connsiteX15" fmla="*/ 0 w 8570579"/>
              <a:gd name="connsiteY15" fmla="*/ 1 h 6858001"/>
              <a:gd name="connsiteX16" fmla="*/ 1388099 w 8570579"/>
              <a:gd name="connsiteY16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570579" h="6858001">
                <a:moveTo>
                  <a:pt x="1388099" y="0"/>
                </a:moveTo>
                <a:lnTo>
                  <a:pt x="3303526" y="0"/>
                </a:lnTo>
                <a:lnTo>
                  <a:pt x="3303526" y="1"/>
                </a:lnTo>
                <a:lnTo>
                  <a:pt x="3315751" y="1"/>
                </a:lnTo>
                <a:lnTo>
                  <a:pt x="4217927" y="1"/>
                </a:lnTo>
                <a:lnTo>
                  <a:pt x="7979793" y="1"/>
                </a:lnTo>
                <a:lnTo>
                  <a:pt x="8030088" y="111251"/>
                </a:lnTo>
                <a:cubicBezTo>
                  <a:pt x="8378123" y="934100"/>
                  <a:pt x="8570579" y="1838775"/>
                  <a:pt x="8570579" y="2788401"/>
                </a:cubicBezTo>
                <a:cubicBezTo>
                  <a:pt x="8570579" y="4212840"/>
                  <a:pt x="8137553" y="5536141"/>
                  <a:pt x="7395959" y="6633845"/>
                </a:cubicBezTo>
                <a:lnTo>
                  <a:pt x="7236558" y="6858001"/>
                </a:lnTo>
                <a:lnTo>
                  <a:pt x="4217927" y="6858001"/>
                </a:lnTo>
                <a:lnTo>
                  <a:pt x="3315751" y="6858001"/>
                </a:lnTo>
                <a:lnTo>
                  <a:pt x="1388099" y="6858001"/>
                </a:lnTo>
                <a:lnTo>
                  <a:pt x="1388099" y="6858000"/>
                </a:lnTo>
                <a:lnTo>
                  <a:pt x="0" y="6858000"/>
                </a:lnTo>
                <a:lnTo>
                  <a:pt x="0" y="1"/>
                </a:lnTo>
                <a:lnTo>
                  <a:pt x="1388099" y="1"/>
                </a:lnTo>
                <a:close/>
              </a:path>
            </a:pathLst>
          </a:custGeom>
          <a:gradFill flip="none" rotWithShape="1">
            <a:gsLst>
              <a:gs pos="50000">
                <a:schemeClr val="accent2"/>
              </a:gs>
              <a:gs pos="15000">
                <a:schemeClr val="accent3"/>
              </a:gs>
              <a:gs pos="0">
                <a:schemeClr val="accent4"/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1350" dirty="0">
              <a:solidFill>
                <a:srgbClr val="FFFFFF"/>
              </a:solidFill>
            </a:endParaRPr>
          </a:p>
        </p:txBody>
      </p:sp>
      <p:pic>
        <p:nvPicPr>
          <p:cNvPr id="12" name="Grafika 11">
            <a:extLst>
              <a:ext uri="{FF2B5EF4-FFF2-40B4-BE49-F238E27FC236}">
                <a16:creationId xmlns:a16="http://schemas.microsoft.com/office/drawing/2014/main" id="{E6681CA8-7063-4CAA-B08D-E6BEA8BDE0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54246" y="428474"/>
            <a:ext cx="781215" cy="781215"/>
          </a:xfrm>
          <a:prstGeom prst="rect">
            <a:avLst/>
          </a:prstGeom>
        </p:spPr>
      </p:pic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DFCD540E-DFEF-45AD-9DAB-A8DEA0F3AB4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1016200" y="1771650"/>
            <a:ext cx="4978598" cy="1029435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sp>
        <p:nvSpPr>
          <p:cNvPr id="11" name="Symbol zastępczy tekstu 7">
            <a:extLst>
              <a:ext uri="{FF2B5EF4-FFF2-40B4-BE49-F238E27FC236}">
                <a16:creationId xmlns:a16="http://schemas.microsoft.com/office/drawing/2014/main" id="{2D334939-0686-4997-8BE8-DF2427DEFB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16200" y="3000390"/>
            <a:ext cx="4978598" cy="34365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lnSpc>
                <a:spcPts val="21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sp>
        <p:nvSpPr>
          <p:cNvPr id="13" name="Symbol zastępczy tekstu 2">
            <a:extLst>
              <a:ext uri="{FF2B5EF4-FFF2-40B4-BE49-F238E27FC236}">
                <a16:creationId xmlns:a16="http://schemas.microsoft.com/office/drawing/2014/main" id="{C871617D-FA94-4FBB-BBFC-422365D37DC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43687" y="4124325"/>
            <a:ext cx="2194322" cy="581025"/>
          </a:xfrm>
          <a:prstGeom prst="rect">
            <a:avLst/>
          </a:prstGeom>
        </p:spPr>
        <p:txBody>
          <a:bodyPr lIns="0" rIns="0"/>
          <a:lstStyle>
            <a:lvl1pPr marL="0" indent="0">
              <a:lnSpc>
                <a:spcPct val="150000"/>
              </a:lnSpc>
              <a:buNone/>
              <a:defRPr lang="pl-PL" sz="1200" smtClean="0">
                <a:solidFill>
                  <a:srgbClr val="555555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6829954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tułowy nawiasy poziom + dług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704978" y="4623978"/>
            <a:ext cx="5278601" cy="324036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sz="1100">
                <a:solidFill>
                  <a:srgbClr val="646464"/>
                </a:solidFill>
              </a:defRPr>
            </a:lvl1pPr>
            <a:lvl2pPr marL="457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pic>
        <p:nvPicPr>
          <p:cNvPr id="11" name="Picture 4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04976" y="555526"/>
            <a:ext cx="863600" cy="269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29389" y="555526"/>
            <a:ext cx="850900" cy="269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7969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2568578" y="1014004"/>
            <a:ext cx="3960813" cy="1775445"/>
          </a:xfrm>
        </p:spPr>
        <p:txBody>
          <a:bodyPr anchor="ctr"/>
          <a:lstStyle>
            <a:lvl1pPr marL="0" indent="0" algn="ctr">
              <a:buNone/>
              <a:defRPr lang="pl-PL" sz="3200" b="0" dirty="0" smtClean="0">
                <a:solidFill>
                  <a:srgbClr val="003C7D"/>
                </a:solidFill>
                <a:latin typeface="+mj-lt"/>
                <a:ea typeface="+mj-ea"/>
                <a:cs typeface="+mj-cs"/>
              </a:defRPr>
            </a:lvl1pPr>
            <a:lvl2pPr marL="457064" indent="0" algn="ctr">
              <a:buNone/>
              <a:defRPr sz="1600">
                <a:solidFill>
                  <a:srgbClr val="003C7D"/>
                </a:solidFill>
              </a:defRPr>
            </a:lvl2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</p:txBody>
      </p:sp>
      <p:sp>
        <p:nvSpPr>
          <p:cNvPr id="14" name="Symbol zastępczy tekstu 13"/>
          <p:cNvSpPr>
            <a:spLocks noGrp="1"/>
          </p:cNvSpPr>
          <p:nvPr>
            <p:ph type="body" sz="quarter" idx="13"/>
          </p:nvPr>
        </p:nvSpPr>
        <p:spPr>
          <a:xfrm>
            <a:off x="1704977" y="3993449"/>
            <a:ext cx="5675313" cy="558525"/>
          </a:xfrm>
        </p:spPr>
        <p:txBody>
          <a:bodyPr/>
          <a:lstStyle>
            <a:lvl1pPr marL="0" indent="0">
              <a:buNone/>
              <a:defRPr>
                <a:solidFill>
                  <a:srgbClr val="646464"/>
                </a:solidFill>
              </a:defRPr>
            </a:lvl1pPr>
            <a:lvl2pPr marL="457064" indent="0">
              <a:buNone/>
              <a:defRPr/>
            </a:lvl2pPr>
            <a:lvl3pPr marL="914126" indent="0">
              <a:buNone/>
              <a:defRPr/>
            </a:lvl3pPr>
            <a:lvl4pPr marL="1371192" indent="0">
              <a:buNone/>
              <a:defRPr/>
            </a:lvl4pPr>
            <a:lvl5pPr marL="1828250" indent="0">
              <a:buNone/>
              <a:defRPr/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8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4102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owolny kształt: kształt 5">
            <a:extLst>
              <a:ext uri="{FF2B5EF4-FFF2-40B4-BE49-F238E27FC236}">
                <a16:creationId xmlns:a16="http://schemas.microsoft.com/office/drawing/2014/main" id="{BA85E753-354C-4D79-9B92-E0B44E587F76}"/>
              </a:ext>
            </a:extLst>
          </p:cNvPr>
          <p:cNvSpPr/>
          <p:nvPr userDrawn="1"/>
        </p:nvSpPr>
        <p:spPr>
          <a:xfrm>
            <a:off x="0" y="-1"/>
            <a:ext cx="5386860" cy="5143501"/>
          </a:xfrm>
          <a:custGeom>
            <a:avLst/>
            <a:gdLst>
              <a:gd name="connsiteX0" fmla="*/ 0 w 7182480"/>
              <a:gd name="connsiteY0" fmla="*/ 0 h 6858001"/>
              <a:gd name="connsiteX1" fmla="*/ 1915427 w 7182480"/>
              <a:gd name="connsiteY1" fmla="*/ 0 h 6858001"/>
              <a:gd name="connsiteX2" fmla="*/ 1915427 w 7182480"/>
              <a:gd name="connsiteY2" fmla="*/ 1 h 6858001"/>
              <a:gd name="connsiteX3" fmla="*/ 1927652 w 7182480"/>
              <a:gd name="connsiteY3" fmla="*/ 1 h 6858001"/>
              <a:gd name="connsiteX4" fmla="*/ 2829828 w 7182480"/>
              <a:gd name="connsiteY4" fmla="*/ 1 h 6858001"/>
              <a:gd name="connsiteX5" fmla="*/ 6591694 w 7182480"/>
              <a:gd name="connsiteY5" fmla="*/ 1 h 6858001"/>
              <a:gd name="connsiteX6" fmla="*/ 6641989 w 7182480"/>
              <a:gd name="connsiteY6" fmla="*/ 111251 h 6858001"/>
              <a:gd name="connsiteX7" fmla="*/ 7182480 w 7182480"/>
              <a:gd name="connsiteY7" fmla="*/ 2788401 h 6858001"/>
              <a:gd name="connsiteX8" fmla="*/ 6007860 w 7182480"/>
              <a:gd name="connsiteY8" fmla="*/ 6633845 h 6858001"/>
              <a:gd name="connsiteX9" fmla="*/ 5848459 w 7182480"/>
              <a:gd name="connsiteY9" fmla="*/ 6858001 h 6858001"/>
              <a:gd name="connsiteX10" fmla="*/ 2829828 w 7182480"/>
              <a:gd name="connsiteY10" fmla="*/ 6858001 h 6858001"/>
              <a:gd name="connsiteX11" fmla="*/ 1927652 w 7182480"/>
              <a:gd name="connsiteY11" fmla="*/ 6858001 h 6858001"/>
              <a:gd name="connsiteX12" fmla="*/ 0 w 7182480"/>
              <a:gd name="connsiteY12" fmla="*/ 6858001 h 6858001"/>
              <a:gd name="connsiteX13" fmla="*/ 0 w 7182480"/>
              <a:gd name="connsiteY13" fmla="*/ 6858000 h 6858001"/>
              <a:gd name="connsiteX14" fmla="*/ 0 w 7182480"/>
              <a:gd name="connsiteY14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182480" h="6858001">
                <a:moveTo>
                  <a:pt x="0" y="0"/>
                </a:moveTo>
                <a:lnTo>
                  <a:pt x="1915427" y="0"/>
                </a:lnTo>
                <a:lnTo>
                  <a:pt x="1915427" y="1"/>
                </a:lnTo>
                <a:lnTo>
                  <a:pt x="1927652" y="1"/>
                </a:lnTo>
                <a:lnTo>
                  <a:pt x="2829828" y="1"/>
                </a:lnTo>
                <a:lnTo>
                  <a:pt x="6591694" y="1"/>
                </a:lnTo>
                <a:lnTo>
                  <a:pt x="6641989" y="111251"/>
                </a:lnTo>
                <a:cubicBezTo>
                  <a:pt x="6990024" y="934100"/>
                  <a:pt x="7182480" y="1838775"/>
                  <a:pt x="7182480" y="2788401"/>
                </a:cubicBezTo>
                <a:cubicBezTo>
                  <a:pt x="7182480" y="4212840"/>
                  <a:pt x="6749454" y="5536141"/>
                  <a:pt x="6007860" y="6633845"/>
                </a:cubicBezTo>
                <a:lnTo>
                  <a:pt x="5848459" y="6858001"/>
                </a:lnTo>
                <a:lnTo>
                  <a:pt x="2829828" y="6858001"/>
                </a:lnTo>
                <a:lnTo>
                  <a:pt x="1927652" y="6858001"/>
                </a:lnTo>
                <a:lnTo>
                  <a:pt x="0" y="6858001"/>
                </a:lnTo>
                <a:lnTo>
                  <a:pt x="0" y="6858000"/>
                </a:lnTo>
                <a:lnTo>
                  <a:pt x="0" y="1"/>
                </a:lnTo>
                <a:close/>
              </a:path>
            </a:pathLst>
          </a:custGeom>
          <a:gradFill flip="none" rotWithShape="1">
            <a:gsLst>
              <a:gs pos="18000">
                <a:schemeClr val="bg1"/>
              </a:gs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1350" dirty="0">
              <a:solidFill>
                <a:srgbClr val="FFFFFF"/>
              </a:solidFill>
            </a:endParaRPr>
          </a:p>
        </p:txBody>
      </p:sp>
      <p:sp>
        <p:nvSpPr>
          <p:cNvPr id="5" name="Symbol zastępczy obrazu 4">
            <a:extLst>
              <a:ext uri="{FF2B5EF4-FFF2-40B4-BE49-F238E27FC236}">
                <a16:creationId xmlns:a16="http://schemas.microsoft.com/office/drawing/2014/main" id="{80F613BE-75AF-4DF4-AA5F-42739EA7C4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47162" y="1037687"/>
            <a:ext cx="3069666" cy="3068124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 ikonę, aby dodać obraz</a:t>
            </a:r>
            <a:endParaRPr lang="pl-PL" dirty="0"/>
          </a:p>
        </p:txBody>
      </p:sp>
      <p:pic>
        <p:nvPicPr>
          <p:cNvPr id="10" name="Obraz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3295" y="3445200"/>
            <a:ext cx="1471063" cy="1698300"/>
          </a:xfrm>
          <a:prstGeom prst="rect">
            <a:avLst/>
          </a:prstGeom>
        </p:spPr>
      </p:pic>
      <p:sp>
        <p:nvSpPr>
          <p:cNvPr id="11" name="Symbol zastępczy tekstu 2">
            <a:extLst>
              <a:ext uri="{FF2B5EF4-FFF2-40B4-BE49-F238E27FC236}">
                <a16:creationId xmlns:a16="http://schemas.microsoft.com/office/drawing/2014/main" id="{18E308A2-A710-47AE-93B5-43C599E65AC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994797" y="4114800"/>
            <a:ext cx="2843212" cy="590550"/>
          </a:xfrm>
          <a:prstGeom prst="rect">
            <a:avLst/>
          </a:prstGeom>
        </p:spPr>
        <p:txBody>
          <a:bodyPr lIns="0" rIns="0"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200"/>
            </a:lvl1pPr>
          </a:lstStyle>
          <a:p>
            <a:pPr lvl="0">
              <a:lnSpc>
                <a:spcPct val="100000"/>
              </a:lnSpc>
            </a:pPr>
            <a:r>
              <a:rPr lang="pl-PL"/>
              <a:t>Edytuj style wzorca tekstu</a:t>
            </a:r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10533AE8-E860-4BB6-B335-863B9445E5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994798" y="1825378"/>
            <a:ext cx="2843213" cy="1117847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sp>
        <p:nvSpPr>
          <p:cNvPr id="13" name="Symbol zastępczy tekstu 7">
            <a:extLst>
              <a:ext uri="{FF2B5EF4-FFF2-40B4-BE49-F238E27FC236}">
                <a16:creationId xmlns:a16="http://schemas.microsoft.com/office/drawing/2014/main" id="{06ECCD0F-4FA9-4579-8463-9273BCE07B4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994797" y="3220428"/>
            <a:ext cx="2843213" cy="34365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lnSpc>
                <a:spcPts val="2100"/>
              </a:lnSpc>
              <a:spcBef>
                <a:spcPts val="0"/>
              </a:spcBef>
              <a:buNone/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pic>
        <p:nvPicPr>
          <p:cNvPr id="8" name="Grafika 11">
            <a:extLst>
              <a:ext uri="{FF2B5EF4-FFF2-40B4-BE49-F238E27FC236}">
                <a16:creationId xmlns:a16="http://schemas.microsoft.com/office/drawing/2014/main" id="{E6681CA8-7063-4CAA-B08D-E6BEA8BDE01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54246" y="428474"/>
            <a:ext cx="781215" cy="781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52392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obrazu 3">
            <a:extLst>
              <a:ext uri="{FF2B5EF4-FFF2-40B4-BE49-F238E27FC236}">
                <a16:creationId xmlns:a16="http://schemas.microsoft.com/office/drawing/2014/main" id="{A0ED2FDE-296B-4BE8-8150-B190204AC65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 ikonę, aby dodać obraz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37987020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51AEA5FD-DD76-4C56-AECF-A44A559ED7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923038" y="0"/>
            <a:ext cx="6220963" cy="5143500"/>
          </a:xfrm>
          <a:custGeom>
            <a:avLst/>
            <a:gdLst>
              <a:gd name="connsiteX0" fmla="*/ 737896 w 8294617"/>
              <a:gd name="connsiteY0" fmla="*/ 0 h 6858000"/>
              <a:gd name="connsiteX1" fmla="*/ 8294617 w 8294617"/>
              <a:gd name="connsiteY1" fmla="*/ 0 h 6858000"/>
              <a:gd name="connsiteX2" fmla="*/ 8294617 w 8294617"/>
              <a:gd name="connsiteY2" fmla="*/ 6858000 h 6858000"/>
              <a:gd name="connsiteX3" fmla="*/ 0 w 8294617"/>
              <a:gd name="connsiteY3" fmla="*/ 6858000 h 6858000"/>
              <a:gd name="connsiteX4" fmla="*/ 132371 w 8294617"/>
              <a:gd name="connsiteY4" fmla="*/ 6671855 h 6858000"/>
              <a:gd name="connsiteX5" fmla="*/ 1319736 w 8294617"/>
              <a:gd name="connsiteY5" fmla="*/ 2784687 h 6858000"/>
              <a:gd name="connsiteX6" fmla="*/ 773380 w 8294617"/>
              <a:gd name="connsiteY6" fmla="*/ 7848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294617" h="6858000">
                <a:moveTo>
                  <a:pt x="737896" y="0"/>
                </a:moveTo>
                <a:lnTo>
                  <a:pt x="8294617" y="0"/>
                </a:lnTo>
                <a:lnTo>
                  <a:pt x="8294617" y="6858000"/>
                </a:lnTo>
                <a:lnTo>
                  <a:pt x="0" y="6858000"/>
                </a:lnTo>
                <a:lnTo>
                  <a:pt x="132371" y="6671855"/>
                </a:lnTo>
                <a:cubicBezTo>
                  <a:pt x="882012" y="5562240"/>
                  <a:pt x="1319736" y="4224582"/>
                  <a:pt x="1319736" y="2784687"/>
                </a:cubicBezTo>
                <a:cubicBezTo>
                  <a:pt x="1319736" y="1824757"/>
                  <a:pt x="1125192" y="910266"/>
                  <a:pt x="773380" y="78489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3" name="Dowolny kształt: kształt 2">
            <a:extLst>
              <a:ext uri="{FF2B5EF4-FFF2-40B4-BE49-F238E27FC236}">
                <a16:creationId xmlns:a16="http://schemas.microsoft.com/office/drawing/2014/main" id="{DC02C46D-A62A-4046-9C8A-D7F400B9E848}"/>
              </a:ext>
            </a:extLst>
          </p:cNvPr>
          <p:cNvSpPr/>
          <p:nvPr userDrawn="1"/>
        </p:nvSpPr>
        <p:spPr>
          <a:xfrm>
            <a:off x="0" y="0"/>
            <a:ext cx="3941121" cy="5143500"/>
          </a:xfrm>
          <a:custGeom>
            <a:avLst/>
            <a:gdLst>
              <a:gd name="connsiteX0" fmla="*/ 0 w 5254828"/>
              <a:gd name="connsiteY0" fmla="*/ 0 h 6858000"/>
              <a:gd name="connsiteX1" fmla="*/ 4664042 w 5254828"/>
              <a:gd name="connsiteY1" fmla="*/ 0 h 6858000"/>
              <a:gd name="connsiteX2" fmla="*/ 4714337 w 5254828"/>
              <a:gd name="connsiteY2" fmla="*/ 111250 h 6858000"/>
              <a:gd name="connsiteX3" fmla="*/ 5254828 w 5254828"/>
              <a:gd name="connsiteY3" fmla="*/ 2788400 h 6858000"/>
              <a:gd name="connsiteX4" fmla="*/ 4080208 w 5254828"/>
              <a:gd name="connsiteY4" fmla="*/ 6633844 h 6858000"/>
              <a:gd name="connsiteX5" fmla="*/ 3920807 w 5254828"/>
              <a:gd name="connsiteY5" fmla="*/ 6858000 h 6858000"/>
              <a:gd name="connsiteX6" fmla="*/ 0 w 525482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54828" h="6858000">
                <a:moveTo>
                  <a:pt x="0" y="0"/>
                </a:moveTo>
                <a:lnTo>
                  <a:pt x="4664042" y="0"/>
                </a:lnTo>
                <a:lnTo>
                  <a:pt x="4714337" y="111250"/>
                </a:lnTo>
                <a:cubicBezTo>
                  <a:pt x="5062372" y="934099"/>
                  <a:pt x="5254828" y="1838774"/>
                  <a:pt x="5254828" y="2788400"/>
                </a:cubicBezTo>
                <a:cubicBezTo>
                  <a:pt x="5254828" y="4212839"/>
                  <a:pt x="4821802" y="5536140"/>
                  <a:pt x="4080208" y="6633844"/>
                </a:cubicBezTo>
                <a:lnTo>
                  <a:pt x="3920807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50000">
                <a:schemeClr val="accent2"/>
              </a:gs>
              <a:gs pos="15000">
                <a:schemeClr val="accent3"/>
              </a:gs>
              <a:gs pos="0">
                <a:schemeClr val="accent4"/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078010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ymbol zastępczy obrazu 7">
            <a:extLst>
              <a:ext uri="{FF2B5EF4-FFF2-40B4-BE49-F238E27FC236}">
                <a16:creationId xmlns:a16="http://schemas.microsoft.com/office/drawing/2014/main" id="{45E4AB9E-EF90-4635-ACBB-354F3B446CC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149204" cy="4705350"/>
          </a:xfrm>
          <a:prstGeom prst="rect">
            <a:avLst/>
          </a:prstGeom>
          <a:noFill/>
        </p:spPr>
        <p:txBody>
          <a:bodyPr/>
          <a:lstStyle/>
          <a:p>
            <a:r>
              <a:rPr lang="pl-PL"/>
              <a:t>Kliknij ikonę, aby dodać obraz</a:t>
            </a:r>
            <a:endParaRPr lang="pl-PL" dirty="0"/>
          </a:p>
        </p:txBody>
      </p:sp>
      <p:pic>
        <p:nvPicPr>
          <p:cNvPr id="15" name="Grafika 14">
            <a:extLst>
              <a:ext uri="{FF2B5EF4-FFF2-40B4-BE49-F238E27FC236}">
                <a16:creationId xmlns:a16="http://schemas.microsoft.com/office/drawing/2014/main" id="{BE3288B2-A3A1-4D49-B668-3B0B83C01D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75635" y="4796101"/>
            <a:ext cx="259825" cy="259825"/>
          </a:xfrm>
          <a:prstGeom prst="rect">
            <a:avLst/>
          </a:prstGeom>
        </p:spPr>
      </p:pic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085A9861-DBA5-4E9D-8751-7F5855AB9EC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54028" y="415131"/>
            <a:ext cx="5183981" cy="35932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100"/>
              </a:lnSpc>
              <a:spcBef>
                <a:spcPts val="0"/>
              </a:spcBef>
              <a:buNone/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</p:spTree>
    <p:extLst>
      <p:ext uri="{BB962C8B-B14F-4D97-AF65-F5344CB8AC3E}">
        <p14:creationId xmlns:p14="http://schemas.microsoft.com/office/powerpoint/2010/main" val="36876220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D93DBA7B-A4DD-476B-87A6-051ABE75BE0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1"/>
            <a:ext cx="3146822" cy="4705349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Symbol zastępczy tekstu 3">
            <a:extLst>
              <a:ext uri="{FF2B5EF4-FFF2-40B4-BE49-F238E27FC236}">
                <a16:creationId xmlns:a16="http://schemas.microsoft.com/office/drawing/2014/main" id="{DC2F7BA4-0D1B-42FA-A7E4-3933708E6C7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54029" y="1543513"/>
            <a:ext cx="5183981" cy="1557998"/>
          </a:xfrm>
          <a:prstGeom prst="rect">
            <a:avLst/>
          </a:prstGeom>
        </p:spPr>
        <p:txBody>
          <a:bodyPr lIns="0" tIns="0" rIns="0" bIns="0" anchor="t"/>
          <a:lstStyle>
            <a:lvl1pPr marL="128588" indent="-128588">
              <a:lnSpc>
                <a:spcPts val="1350"/>
              </a:lnSpc>
              <a:spcBef>
                <a:spcPts val="0"/>
              </a:spcBef>
              <a:spcAft>
                <a:spcPts val="900"/>
              </a:spcAft>
              <a:buClr>
                <a:schemeClr val="accent3"/>
              </a:buClr>
              <a:buFont typeface="Source Sans Pro" panose="020B0503030403020204" pitchFamily="34" charset="0"/>
              <a:buChar char="→"/>
              <a:defRPr lang="pl-PL" sz="9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pic>
        <p:nvPicPr>
          <p:cNvPr id="19" name="Grafika 18">
            <a:extLst>
              <a:ext uri="{FF2B5EF4-FFF2-40B4-BE49-F238E27FC236}">
                <a16:creationId xmlns:a16="http://schemas.microsoft.com/office/drawing/2014/main" id="{D0519B8C-9531-4DE6-B8A8-5BD6331C79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75635" y="4796101"/>
            <a:ext cx="259825" cy="259825"/>
          </a:xfrm>
          <a:prstGeom prst="rect">
            <a:avLst/>
          </a:prstGeom>
        </p:spPr>
      </p:pic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52CD5C69-6CE1-4606-82D0-158D86E29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54028" y="415131"/>
            <a:ext cx="5183981" cy="35932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100"/>
              </a:lnSpc>
              <a:spcBef>
                <a:spcPts val="0"/>
              </a:spcBef>
              <a:buNone/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sp>
        <p:nvSpPr>
          <p:cNvPr id="11" name="Symbol zastępczy tekstu 7">
            <a:extLst>
              <a:ext uri="{FF2B5EF4-FFF2-40B4-BE49-F238E27FC236}">
                <a16:creationId xmlns:a16="http://schemas.microsoft.com/office/drawing/2014/main" id="{35A6BAB3-8481-4CDD-92D9-9B619CB21B2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54028" y="987159"/>
            <a:ext cx="5183983" cy="343651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</p:spTree>
    <p:extLst>
      <p:ext uri="{BB962C8B-B14F-4D97-AF65-F5344CB8AC3E}">
        <p14:creationId xmlns:p14="http://schemas.microsoft.com/office/powerpoint/2010/main" val="1498019212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00606176-FE5E-4AF9-A251-73ED68BF51DC}"/>
              </a:ext>
            </a:extLst>
          </p:cNvPr>
          <p:cNvSpPr/>
          <p:nvPr userDrawn="1"/>
        </p:nvSpPr>
        <p:spPr>
          <a:xfrm>
            <a:off x="0" y="-3176"/>
            <a:ext cx="9144000" cy="47085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/>
            <a:endParaRPr lang="pl-PL" sz="1350" dirty="0">
              <a:solidFill>
                <a:srgbClr val="FFFFFF"/>
              </a:solidFill>
            </a:endParaRP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D93DBA7B-A4DD-476B-87A6-051ABE75BE0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05991" y="1043780"/>
            <a:ext cx="2843213" cy="2843213"/>
          </a:xfrm>
          <a:prstGeom prst="ellipse">
            <a:avLst/>
          </a:prstGeom>
        </p:spPr>
        <p:txBody>
          <a:bodyPr/>
          <a:lstStyle/>
          <a:p>
            <a:r>
              <a:rPr lang="pl-PL"/>
              <a:t>Kliknij ikonę, aby dodać obraz</a:t>
            </a:r>
            <a:endParaRPr lang="pl-PL" dirty="0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0EA1E711-812D-4E69-9882-645A9B71E31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75635" y="4796101"/>
            <a:ext cx="259825" cy="259825"/>
          </a:xfrm>
          <a:prstGeom prst="rect">
            <a:avLst/>
          </a:prstGeom>
        </p:spPr>
      </p:pic>
      <p:sp>
        <p:nvSpPr>
          <p:cNvPr id="12" name="Symbol zastępczy tekstu 3">
            <a:extLst>
              <a:ext uri="{FF2B5EF4-FFF2-40B4-BE49-F238E27FC236}">
                <a16:creationId xmlns:a16="http://schemas.microsoft.com/office/drawing/2014/main" id="{DC2F7BA4-0D1B-42FA-A7E4-3933708E6C7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35780" y="1578903"/>
            <a:ext cx="4502230" cy="871159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350"/>
              </a:lnSpc>
              <a:spcBef>
                <a:spcPts val="0"/>
              </a:spcBef>
              <a:spcAft>
                <a:spcPts val="900"/>
              </a:spcAft>
              <a:buNone/>
              <a:defRPr lang="pl-PL" sz="9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pl-PL" dirty="0"/>
              <a:t>Akapit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057C1C29-F188-49E8-B78A-EDD0D23D712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54028" y="1043781"/>
            <a:ext cx="5183981" cy="35932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100"/>
              </a:lnSpc>
              <a:spcBef>
                <a:spcPts val="0"/>
              </a:spcBef>
              <a:buNone/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sp>
        <p:nvSpPr>
          <p:cNvPr id="11" name="Symbol zastępczy tekstu 3">
            <a:extLst>
              <a:ext uri="{FF2B5EF4-FFF2-40B4-BE49-F238E27FC236}">
                <a16:creationId xmlns:a16="http://schemas.microsoft.com/office/drawing/2014/main" id="{81AD7DEE-2F0E-4952-8190-057C0832E42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54029" y="2548339"/>
            <a:ext cx="5183981" cy="1244771"/>
          </a:xfrm>
          <a:prstGeom prst="rect">
            <a:avLst/>
          </a:prstGeom>
        </p:spPr>
        <p:txBody>
          <a:bodyPr lIns="0" tIns="0" rIns="0" bIns="0" anchor="t"/>
          <a:lstStyle>
            <a:lvl1pPr marL="128588" indent="-128588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 lang="pl-PL" sz="9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pl-PL" dirty="0"/>
              <a:t>Akapit punktatory</a:t>
            </a:r>
          </a:p>
        </p:txBody>
      </p:sp>
    </p:spTree>
    <p:extLst>
      <p:ext uri="{BB962C8B-B14F-4D97-AF65-F5344CB8AC3E}">
        <p14:creationId xmlns:p14="http://schemas.microsoft.com/office/powerpoint/2010/main" val="1094239890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ymbol zastępczy obrazu 7">
            <a:extLst>
              <a:ext uri="{FF2B5EF4-FFF2-40B4-BE49-F238E27FC236}">
                <a16:creationId xmlns:a16="http://schemas.microsoft.com/office/drawing/2014/main" id="{4CD3B381-13DD-4D0B-8CB1-A5CB7FBDD73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19088" y="1615529"/>
            <a:ext cx="1890000" cy="2777136"/>
          </a:xfrm>
          <a:prstGeom prst="rect">
            <a:avLst/>
          </a:prstGeom>
          <a:noFill/>
        </p:spPr>
        <p:txBody>
          <a:bodyPr/>
          <a:lstStyle/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20" name="Symbol zastępczy tekstu 7">
            <a:extLst>
              <a:ext uri="{FF2B5EF4-FFF2-40B4-BE49-F238E27FC236}">
                <a16:creationId xmlns:a16="http://schemas.microsoft.com/office/drawing/2014/main" id="{3804A0AC-FAB7-4771-9EB5-4325C9EB17E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8540" y="415131"/>
            <a:ext cx="8529470" cy="35932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100"/>
              </a:lnSpc>
              <a:spcBef>
                <a:spcPts val="0"/>
              </a:spcBef>
              <a:buNone/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sp>
        <p:nvSpPr>
          <p:cNvPr id="21" name="Symbol zastępczy tekstu 3">
            <a:extLst>
              <a:ext uri="{FF2B5EF4-FFF2-40B4-BE49-F238E27FC236}">
                <a16:creationId xmlns:a16="http://schemas.microsoft.com/office/drawing/2014/main" id="{F9A462B7-3F15-4B32-AD9A-FCEA8929B97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5992" y="773390"/>
            <a:ext cx="3348038" cy="35932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350"/>
              </a:lnSpc>
              <a:spcBef>
                <a:spcPts val="0"/>
              </a:spcBef>
              <a:spcAft>
                <a:spcPts val="900"/>
              </a:spcAft>
              <a:buNone/>
              <a:defRPr lang="pl-PL" sz="9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pl-PL" dirty="0"/>
              <a:t>Podtytuł</a:t>
            </a:r>
          </a:p>
        </p:txBody>
      </p:sp>
      <p:pic>
        <p:nvPicPr>
          <p:cNvPr id="9" name="Grafika 8">
            <a:extLst>
              <a:ext uri="{FF2B5EF4-FFF2-40B4-BE49-F238E27FC236}">
                <a16:creationId xmlns:a16="http://schemas.microsoft.com/office/drawing/2014/main" id="{F8C13D01-2E69-41CD-B859-E4A1C1C2BC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75635" y="4796101"/>
            <a:ext cx="259825" cy="25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53308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C95BEE40-56FF-4B74-90F1-00C0FF9D8FAD}"/>
              </a:ext>
            </a:extLst>
          </p:cNvPr>
          <p:cNvSpPr/>
          <p:nvPr userDrawn="1"/>
        </p:nvSpPr>
        <p:spPr>
          <a:xfrm>
            <a:off x="0" y="0"/>
            <a:ext cx="3149204" cy="47053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 dirty="0">
              <a:solidFill>
                <a:srgbClr val="FFFFFF"/>
              </a:solidFill>
            </a:endParaRPr>
          </a:p>
        </p:txBody>
      </p:sp>
      <p:sp>
        <p:nvSpPr>
          <p:cNvPr id="4" name="Owal 3">
            <a:extLst>
              <a:ext uri="{FF2B5EF4-FFF2-40B4-BE49-F238E27FC236}">
                <a16:creationId xmlns:a16="http://schemas.microsoft.com/office/drawing/2014/main" id="{9E18D95E-00D5-45B4-8AA2-533D2651C343}"/>
              </a:ext>
            </a:extLst>
          </p:cNvPr>
          <p:cNvSpPr/>
          <p:nvPr userDrawn="1"/>
        </p:nvSpPr>
        <p:spPr>
          <a:xfrm>
            <a:off x="305991" y="761625"/>
            <a:ext cx="1620000" cy="162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 dirty="0">
              <a:solidFill>
                <a:srgbClr val="FFFFFF"/>
              </a:solidFill>
            </a:endParaRPr>
          </a:p>
        </p:txBody>
      </p:sp>
      <p:sp>
        <p:nvSpPr>
          <p:cNvPr id="15" name="Symbol zastępczy tekstu 3">
            <a:extLst>
              <a:ext uri="{FF2B5EF4-FFF2-40B4-BE49-F238E27FC236}">
                <a16:creationId xmlns:a16="http://schemas.microsoft.com/office/drawing/2014/main" id="{6F8B40E1-9679-4119-8C9D-40D9EC95AF7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54029" y="3917950"/>
            <a:ext cx="5183981" cy="78740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350"/>
              </a:lnSpc>
              <a:spcBef>
                <a:spcPts val="0"/>
              </a:spcBef>
              <a:spcAft>
                <a:spcPts val="900"/>
              </a:spcAft>
              <a:buNone/>
              <a:defRPr lang="pl-PL" sz="9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8" name="Symbol zastępczy tekstu 7">
            <a:extLst>
              <a:ext uri="{FF2B5EF4-FFF2-40B4-BE49-F238E27FC236}">
                <a16:creationId xmlns:a16="http://schemas.microsoft.com/office/drawing/2014/main" id="{95643EB1-9EBF-450A-B0AC-55EB485489B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54028" y="1043781"/>
            <a:ext cx="5183981" cy="35932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100"/>
              </a:lnSpc>
              <a:spcBef>
                <a:spcPts val="0"/>
              </a:spcBef>
              <a:buNone/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pic>
        <p:nvPicPr>
          <p:cNvPr id="20" name="Grafika 19">
            <a:extLst>
              <a:ext uri="{FF2B5EF4-FFF2-40B4-BE49-F238E27FC236}">
                <a16:creationId xmlns:a16="http://schemas.microsoft.com/office/drawing/2014/main" id="{548D1C3A-49CC-4326-9B56-8591AA2473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75635" y="4796101"/>
            <a:ext cx="259825" cy="259825"/>
          </a:xfrm>
          <a:prstGeom prst="rect">
            <a:avLst/>
          </a:prstGeom>
        </p:spPr>
      </p:pic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2FFD65FC-5C0E-4B10-BC73-23A6862520F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64137" y="1020303"/>
            <a:ext cx="1103709" cy="1102644"/>
          </a:xfrm>
          <a:prstGeom prst="rect">
            <a:avLst/>
          </a:prstGeom>
          <a:solidFill>
            <a:schemeClr val="bg1"/>
          </a:solidFill>
        </p:spPr>
        <p:txBody>
          <a:bodyPr/>
          <a:lstStyle/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Symbol zastępczy tekstu 3">
            <a:extLst>
              <a:ext uri="{FF2B5EF4-FFF2-40B4-BE49-F238E27FC236}">
                <a16:creationId xmlns:a16="http://schemas.microsoft.com/office/drawing/2014/main" id="{D4763637-0766-4F56-9186-B0C3E56067E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05991" y="3143250"/>
            <a:ext cx="2513409" cy="135890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425"/>
              </a:lnSpc>
              <a:spcBef>
                <a:spcPts val="0"/>
              </a:spcBef>
              <a:spcAft>
                <a:spcPts val="0"/>
              </a:spcAft>
              <a:buNone/>
              <a:defRPr lang="pl-PL" sz="9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pl-PL" dirty="0"/>
              <a:t>Akapit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AEDEBECD-5442-4FE1-8691-43F3DD218AE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05992" y="2779969"/>
            <a:ext cx="2513409" cy="2613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100"/>
              </a:lnSpc>
              <a:spcBef>
                <a:spcPts val="0"/>
              </a:spcBef>
              <a:buNone/>
              <a:defRPr sz="135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2951909760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fika 19">
            <a:extLst>
              <a:ext uri="{FF2B5EF4-FFF2-40B4-BE49-F238E27FC236}">
                <a16:creationId xmlns:a16="http://schemas.microsoft.com/office/drawing/2014/main" id="{548D1C3A-49CC-4326-9B56-8591AA2473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75635" y="4796101"/>
            <a:ext cx="259825" cy="259825"/>
          </a:xfrm>
          <a:prstGeom prst="rect">
            <a:avLst/>
          </a:prstGeom>
        </p:spPr>
      </p:pic>
      <p:sp>
        <p:nvSpPr>
          <p:cNvPr id="23" name="Symbol zastępczy tekstu 7">
            <a:extLst>
              <a:ext uri="{FF2B5EF4-FFF2-40B4-BE49-F238E27FC236}">
                <a16:creationId xmlns:a16="http://schemas.microsoft.com/office/drawing/2014/main" id="{2BD4C70F-AE5E-4ABB-B4FB-17D95706A83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54028" y="1043781"/>
            <a:ext cx="5183981" cy="35932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100"/>
              </a:lnSpc>
              <a:spcBef>
                <a:spcPts val="0"/>
              </a:spcBef>
              <a:buNone/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sp>
        <p:nvSpPr>
          <p:cNvPr id="15" name="Symbol zastępczy obrazu 14">
            <a:extLst>
              <a:ext uri="{FF2B5EF4-FFF2-40B4-BE49-F238E27FC236}">
                <a16:creationId xmlns:a16="http://schemas.microsoft.com/office/drawing/2014/main" id="{43A1752F-7AB1-4453-93C9-F4CE34F9D9E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3150394" cy="2525540"/>
          </a:xfrm>
          <a:custGeom>
            <a:avLst/>
            <a:gdLst>
              <a:gd name="connsiteX0" fmla="*/ 0 w 4200525"/>
              <a:gd name="connsiteY0" fmla="*/ 0 h 3367386"/>
              <a:gd name="connsiteX1" fmla="*/ 4200525 w 4200525"/>
              <a:gd name="connsiteY1" fmla="*/ 0 h 3367386"/>
              <a:gd name="connsiteX2" fmla="*/ 4200525 w 4200525"/>
              <a:gd name="connsiteY2" fmla="*/ 2551970 h 3367386"/>
              <a:gd name="connsiteX3" fmla="*/ 4091361 w 4200525"/>
              <a:gd name="connsiteY3" fmla="*/ 2629598 h 3367386"/>
              <a:gd name="connsiteX4" fmla="*/ 1676008 w 4200525"/>
              <a:gd name="connsiteY4" fmla="*/ 3367386 h 3367386"/>
              <a:gd name="connsiteX5" fmla="*/ 190647 w 4200525"/>
              <a:gd name="connsiteY5" fmla="*/ 3105250 h 3367386"/>
              <a:gd name="connsiteX6" fmla="*/ 0 w 4200525"/>
              <a:gd name="connsiteY6" fmla="*/ 3030080 h 3367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00525" h="3367386">
                <a:moveTo>
                  <a:pt x="0" y="0"/>
                </a:moveTo>
                <a:lnTo>
                  <a:pt x="4200525" y="0"/>
                </a:lnTo>
                <a:lnTo>
                  <a:pt x="4200525" y="2551970"/>
                </a:lnTo>
                <a:lnTo>
                  <a:pt x="4091361" y="2629598"/>
                </a:lnTo>
                <a:cubicBezTo>
                  <a:pt x="3401885" y="3095399"/>
                  <a:pt x="2570709" y="3367386"/>
                  <a:pt x="1676008" y="3367386"/>
                </a:cubicBezTo>
                <a:cubicBezTo>
                  <a:pt x="1154099" y="3367386"/>
                  <a:pt x="653806" y="3274835"/>
                  <a:pt x="190647" y="3105250"/>
                </a:cubicBezTo>
                <a:lnTo>
                  <a:pt x="0" y="303008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9" name="Dowolny kształt: kształt 8">
            <a:extLst>
              <a:ext uri="{FF2B5EF4-FFF2-40B4-BE49-F238E27FC236}">
                <a16:creationId xmlns:a16="http://schemas.microsoft.com/office/drawing/2014/main" id="{ECD13CCF-BA80-4978-B734-9677195623A5}"/>
              </a:ext>
            </a:extLst>
          </p:cNvPr>
          <p:cNvSpPr/>
          <p:nvPr userDrawn="1"/>
        </p:nvSpPr>
        <p:spPr>
          <a:xfrm>
            <a:off x="-253" y="1912150"/>
            <a:ext cx="3150901" cy="2793202"/>
          </a:xfrm>
          <a:custGeom>
            <a:avLst/>
            <a:gdLst>
              <a:gd name="connsiteX0" fmla="*/ 4201201 w 4201201"/>
              <a:gd name="connsiteY0" fmla="*/ 0 h 3724269"/>
              <a:gd name="connsiteX1" fmla="*/ 4201201 w 4201201"/>
              <a:gd name="connsiteY1" fmla="*/ 3649339 h 3724269"/>
              <a:gd name="connsiteX2" fmla="*/ 4201200 w 4201201"/>
              <a:gd name="connsiteY2" fmla="*/ 3649339 h 3724269"/>
              <a:gd name="connsiteX3" fmla="*/ 4201200 w 4201201"/>
              <a:gd name="connsiteY3" fmla="*/ 3724269 h 3724269"/>
              <a:gd name="connsiteX4" fmla="*/ 0 w 4201201"/>
              <a:gd name="connsiteY4" fmla="*/ 3724269 h 3724269"/>
              <a:gd name="connsiteX5" fmla="*/ 0 w 4201201"/>
              <a:gd name="connsiteY5" fmla="*/ 3668389 h 3724269"/>
              <a:gd name="connsiteX6" fmla="*/ 0 w 4201201"/>
              <a:gd name="connsiteY6" fmla="*/ 3317869 h 3724269"/>
              <a:gd name="connsiteX7" fmla="*/ 0 w 4201201"/>
              <a:gd name="connsiteY7" fmla="*/ 2229490 h 3724269"/>
              <a:gd name="connsiteX8" fmla="*/ 1 w 4201201"/>
              <a:gd name="connsiteY8" fmla="*/ 2229490 h 3724269"/>
              <a:gd name="connsiteX9" fmla="*/ 1 w 4201201"/>
              <a:gd name="connsiteY9" fmla="*/ 482461 h 3724269"/>
              <a:gd name="connsiteX10" fmla="*/ 391373 w 4201201"/>
              <a:gd name="connsiteY10" fmla="*/ 625705 h 3724269"/>
              <a:gd name="connsiteX11" fmla="*/ 1676009 w 4201201"/>
              <a:gd name="connsiteY11" fmla="*/ 819924 h 3724269"/>
              <a:gd name="connsiteX12" fmla="*/ 4091362 w 4201201"/>
              <a:gd name="connsiteY12" fmla="*/ 82136 h 37242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201201" h="3724269">
                <a:moveTo>
                  <a:pt x="4201201" y="0"/>
                </a:moveTo>
                <a:lnTo>
                  <a:pt x="4201201" y="3649339"/>
                </a:lnTo>
                <a:lnTo>
                  <a:pt x="4201200" y="3649339"/>
                </a:lnTo>
                <a:lnTo>
                  <a:pt x="4201200" y="3724269"/>
                </a:lnTo>
                <a:lnTo>
                  <a:pt x="0" y="3724269"/>
                </a:lnTo>
                <a:lnTo>
                  <a:pt x="0" y="3668389"/>
                </a:lnTo>
                <a:lnTo>
                  <a:pt x="0" y="3317869"/>
                </a:lnTo>
                <a:lnTo>
                  <a:pt x="0" y="2229490"/>
                </a:lnTo>
                <a:lnTo>
                  <a:pt x="1" y="2229490"/>
                </a:lnTo>
                <a:lnTo>
                  <a:pt x="1" y="482461"/>
                </a:lnTo>
                <a:lnTo>
                  <a:pt x="391373" y="625705"/>
                </a:lnTo>
                <a:cubicBezTo>
                  <a:pt x="797189" y="751927"/>
                  <a:pt x="1228658" y="819924"/>
                  <a:pt x="1676009" y="819924"/>
                </a:cubicBezTo>
                <a:cubicBezTo>
                  <a:pt x="2570710" y="819924"/>
                  <a:pt x="3401886" y="547937"/>
                  <a:pt x="4091362" y="8213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 dirty="0">
              <a:solidFill>
                <a:srgbClr val="FFFFFF"/>
              </a:solidFill>
            </a:endParaRPr>
          </a:p>
        </p:txBody>
      </p:sp>
      <p:sp>
        <p:nvSpPr>
          <p:cNvPr id="12" name="Symbol zastępczy tekstu 3">
            <a:extLst>
              <a:ext uri="{FF2B5EF4-FFF2-40B4-BE49-F238E27FC236}">
                <a16:creationId xmlns:a16="http://schemas.microsoft.com/office/drawing/2014/main" id="{AA41E004-58D3-4B17-A44F-C48EB63ED94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05991" y="3580390"/>
            <a:ext cx="2678509" cy="92176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425"/>
              </a:lnSpc>
              <a:spcBef>
                <a:spcPts val="0"/>
              </a:spcBef>
              <a:spcAft>
                <a:spcPts val="0"/>
              </a:spcAft>
              <a:buNone/>
              <a:defRPr lang="pl-PL" sz="9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pl-PL" dirty="0"/>
              <a:t>Akapit</a:t>
            </a:r>
          </a:p>
        </p:txBody>
      </p:sp>
      <p:sp>
        <p:nvSpPr>
          <p:cNvPr id="13" name="Symbol zastępczy tekstu 7">
            <a:extLst>
              <a:ext uri="{FF2B5EF4-FFF2-40B4-BE49-F238E27FC236}">
                <a16:creationId xmlns:a16="http://schemas.microsoft.com/office/drawing/2014/main" id="{2F920EAA-4641-4451-972C-B554B3946EC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05991" y="3161668"/>
            <a:ext cx="2678509" cy="2613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1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4" name="Symbol zastępczy tekstu 3">
            <a:extLst>
              <a:ext uri="{FF2B5EF4-FFF2-40B4-BE49-F238E27FC236}">
                <a16:creationId xmlns:a16="http://schemas.microsoft.com/office/drawing/2014/main" id="{710EED8C-2F37-4739-B80D-0F408DA8C3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54029" y="3161668"/>
            <a:ext cx="5183981" cy="1543682"/>
          </a:xfrm>
          <a:prstGeom prst="rect">
            <a:avLst/>
          </a:prstGeom>
        </p:spPr>
        <p:txBody>
          <a:bodyPr lIns="0" tIns="0" rIns="0" bIns="0" numCol="2" spcCol="360000" anchor="t"/>
          <a:lstStyle>
            <a:lvl1pPr marL="0" indent="0" algn="just">
              <a:lnSpc>
                <a:spcPts val="1350"/>
              </a:lnSpc>
              <a:spcBef>
                <a:spcPts val="0"/>
              </a:spcBef>
              <a:spcAft>
                <a:spcPts val="0"/>
              </a:spcAft>
              <a:buNone/>
              <a:defRPr lang="pl-PL" sz="9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882835735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1D344278-66E4-4EFD-A20E-F0F971924358}"/>
              </a:ext>
            </a:extLst>
          </p:cNvPr>
          <p:cNvSpPr/>
          <p:nvPr userDrawn="1"/>
        </p:nvSpPr>
        <p:spPr>
          <a:xfrm>
            <a:off x="0" y="1"/>
            <a:ext cx="9144000" cy="47053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 dirty="0">
              <a:solidFill>
                <a:srgbClr val="FFFFFF"/>
              </a:solidFill>
            </a:endParaRPr>
          </a:p>
        </p:txBody>
      </p:sp>
      <p:sp>
        <p:nvSpPr>
          <p:cNvPr id="13" name="Symbol zastępczy tekstu 7">
            <a:extLst>
              <a:ext uri="{FF2B5EF4-FFF2-40B4-BE49-F238E27FC236}">
                <a16:creationId xmlns:a16="http://schemas.microsoft.com/office/drawing/2014/main" id="{388EE691-93A8-4213-80F7-5A1F22CA271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8540" y="415131"/>
            <a:ext cx="8529470" cy="35932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100"/>
              </a:lnSpc>
              <a:spcBef>
                <a:spcPts val="0"/>
              </a:spcBef>
              <a:buNone/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pic>
        <p:nvPicPr>
          <p:cNvPr id="9" name="Grafika 8">
            <a:extLst>
              <a:ext uri="{FF2B5EF4-FFF2-40B4-BE49-F238E27FC236}">
                <a16:creationId xmlns:a16="http://schemas.microsoft.com/office/drawing/2014/main" id="{BAC200E5-48C8-416C-BF7C-4EF993C326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75635" y="4796101"/>
            <a:ext cx="259825" cy="25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804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1175993A-8993-3945-8245-440ADAF9997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38767"/>
            <a:ext cx="9144000" cy="540000"/>
          </a:xfrm>
          <a:prstGeom prst="rect">
            <a:avLst/>
          </a:prstGeom>
        </p:spPr>
      </p:pic>
      <p:sp>
        <p:nvSpPr>
          <p:cNvPr id="7" name="Tytuł 6">
            <a:extLst>
              <a:ext uri="{FF2B5EF4-FFF2-40B4-BE49-F238E27FC236}">
                <a16:creationId xmlns:a16="http://schemas.microsoft.com/office/drawing/2014/main" id="{5FF08F28-B9CE-324B-8D86-A20F71B4C6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5450" y="338767"/>
            <a:ext cx="8167011" cy="540002"/>
          </a:xfrm>
        </p:spPr>
        <p:txBody>
          <a:bodyPr/>
          <a:lstStyle>
            <a:lvl1pPr>
              <a:defRPr sz="2000">
                <a:solidFill>
                  <a:srgbClr val="003C7D"/>
                </a:solidFill>
              </a:defRPr>
            </a:lvl1pPr>
          </a:lstStyle>
          <a:p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3584131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 Slajd tytułowy + obszar grafiki z bo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 userDrawn="1"/>
        </p:nvSpPr>
        <p:spPr>
          <a:xfrm>
            <a:off x="1012167" y="1339980"/>
            <a:ext cx="2924264" cy="2214113"/>
          </a:xfrm>
          <a:prstGeom prst="rect">
            <a:avLst/>
          </a:prstGeom>
          <a:solidFill>
            <a:srgbClr val="BFBFBF">
              <a:alpha val="2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endParaRPr lang="pl-PL" dirty="0">
              <a:solidFill>
                <a:srgbClr val="FFFFFF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073889" y="1617782"/>
            <a:ext cx="3601519" cy="1242000"/>
          </a:xfrm>
        </p:spPr>
        <p:txBody>
          <a:bodyPr anchor="t" anchorCtr="0"/>
          <a:lstStyle>
            <a:lvl1pPr>
              <a:defRPr sz="2800"/>
            </a:lvl1pPr>
          </a:lstStyle>
          <a:p>
            <a:r>
              <a:rPr lang="pl-PL" dirty="0"/>
              <a:t>Kliknij, aby edytować styl</a:t>
            </a:r>
          </a:p>
        </p:txBody>
      </p:sp>
      <p:pic>
        <p:nvPicPr>
          <p:cNvPr id="6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3988302" y="4417018"/>
            <a:ext cx="2960279" cy="567000"/>
          </a:xfrm>
        </p:spPr>
        <p:txBody>
          <a:bodyPr anchor="b" anchorCtr="0"/>
          <a:lstStyle>
            <a:lvl1pPr marL="0" indent="0" algn="l" defTabSz="449131" rtl="0" eaLnBrk="0" fontAlgn="base" hangingPunct="0">
              <a:spcBef>
                <a:spcPts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100" kern="1200" dirty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  <a:lvl2pPr marL="457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</p:spTree>
    <p:extLst>
      <p:ext uri="{BB962C8B-B14F-4D97-AF65-F5344CB8AC3E}">
        <p14:creationId xmlns:p14="http://schemas.microsoft.com/office/powerpoint/2010/main" val="664707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1D344278-66E4-4EFD-A20E-F0F971924358}"/>
              </a:ext>
            </a:extLst>
          </p:cNvPr>
          <p:cNvSpPr/>
          <p:nvPr userDrawn="1"/>
        </p:nvSpPr>
        <p:spPr>
          <a:xfrm>
            <a:off x="0" y="1"/>
            <a:ext cx="9144000" cy="47053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 dirty="0">
              <a:solidFill>
                <a:srgbClr val="FFFFFF"/>
              </a:solidFill>
            </a:endParaRPr>
          </a:p>
        </p:txBody>
      </p:sp>
      <p:sp>
        <p:nvSpPr>
          <p:cNvPr id="22" name="Symbol zastępczy obrazu 2"/>
          <p:cNvSpPr>
            <a:spLocks noGrp="1"/>
          </p:cNvSpPr>
          <p:nvPr>
            <p:ph type="pic" sz="quarter" idx="17"/>
          </p:nvPr>
        </p:nvSpPr>
        <p:spPr>
          <a:xfrm>
            <a:off x="7204510" y="1309862"/>
            <a:ext cx="1620000" cy="1620000"/>
          </a:xfrm>
          <a:prstGeom prst="ellipse">
            <a:avLst/>
          </a:prstGeom>
        </p:spPr>
        <p:txBody>
          <a:bodyPr/>
          <a:lstStyle/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21" name="Symbol zastępczy obrazu 2"/>
          <p:cNvSpPr>
            <a:spLocks noGrp="1"/>
          </p:cNvSpPr>
          <p:nvPr>
            <p:ph type="pic" sz="quarter" idx="16"/>
          </p:nvPr>
        </p:nvSpPr>
        <p:spPr>
          <a:xfrm>
            <a:off x="4927627" y="1292634"/>
            <a:ext cx="1620000" cy="1620000"/>
          </a:xfrm>
          <a:prstGeom prst="ellipse">
            <a:avLst/>
          </a:prstGeom>
        </p:spPr>
        <p:txBody>
          <a:bodyPr/>
          <a:lstStyle/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20" name="Symbol zastępczy obrazu 2"/>
          <p:cNvSpPr>
            <a:spLocks noGrp="1"/>
          </p:cNvSpPr>
          <p:nvPr>
            <p:ph type="pic" sz="quarter" idx="15"/>
          </p:nvPr>
        </p:nvSpPr>
        <p:spPr>
          <a:xfrm>
            <a:off x="2631584" y="1309862"/>
            <a:ext cx="1620000" cy="1620000"/>
          </a:xfrm>
          <a:prstGeom prst="ellipse">
            <a:avLst/>
          </a:prstGeom>
        </p:spPr>
        <p:txBody>
          <a:bodyPr/>
          <a:lstStyle/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sz="quarter" idx="14"/>
          </p:nvPr>
        </p:nvSpPr>
        <p:spPr>
          <a:xfrm>
            <a:off x="322040" y="1292634"/>
            <a:ext cx="1620000" cy="1620000"/>
          </a:xfrm>
          <a:prstGeom prst="ellipse">
            <a:avLst/>
          </a:prstGeom>
        </p:spPr>
        <p:txBody>
          <a:bodyPr/>
          <a:lstStyle/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3" name="Symbol zastępczy tekstu 7">
            <a:extLst>
              <a:ext uri="{FF2B5EF4-FFF2-40B4-BE49-F238E27FC236}">
                <a16:creationId xmlns:a16="http://schemas.microsoft.com/office/drawing/2014/main" id="{388EE691-93A8-4213-80F7-5A1F22CA271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8540" y="415131"/>
            <a:ext cx="8529470" cy="35932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100"/>
              </a:lnSpc>
              <a:spcBef>
                <a:spcPts val="0"/>
              </a:spcBef>
              <a:buNone/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pic>
        <p:nvPicPr>
          <p:cNvPr id="9" name="Grafika 8">
            <a:extLst>
              <a:ext uri="{FF2B5EF4-FFF2-40B4-BE49-F238E27FC236}">
                <a16:creationId xmlns:a16="http://schemas.microsoft.com/office/drawing/2014/main" id="{BAC200E5-48C8-416C-BF7C-4EF993C326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75635" y="4796101"/>
            <a:ext cx="259825" cy="259825"/>
          </a:xfrm>
          <a:prstGeom prst="rect">
            <a:avLst/>
          </a:prstGeom>
        </p:spPr>
      </p:pic>
      <p:sp>
        <p:nvSpPr>
          <p:cNvPr id="5" name="Symbol zastępczy tekstu 4"/>
          <p:cNvSpPr>
            <a:spLocks noGrp="1"/>
          </p:cNvSpPr>
          <p:nvPr>
            <p:ph type="body" sz="quarter" idx="18" hasCustomPrompt="1"/>
          </p:nvPr>
        </p:nvSpPr>
        <p:spPr>
          <a:xfrm>
            <a:off x="318645" y="3120113"/>
            <a:ext cx="1620000" cy="5881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pl-PL" sz="900" b="1" kern="1200" dirty="0" smtClean="0">
                <a:solidFill>
                  <a:srgbClr val="003C7D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0" marR="115688" algn="l" defTabSz="685800" rtl="0" eaLnBrk="1" latinLnBrk="0" hangingPunct="1">
              <a:defRPr lang="pl-PL" sz="900" kern="1200" dirty="0" smtClean="0">
                <a:solidFill>
                  <a:srgbClr val="555555"/>
                </a:solidFill>
                <a:latin typeface="Source Sans Pro" panose="020B0503030403020204" pitchFamily="34" charset="0"/>
                <a:ea typeface="+mn-ea"/>
                <a:cs typeface="+mn-cs"/>
              </a:defRPr>
            </a:lvl2pPr>
          </a:lstStyle>
          <a:p>
            <a:pPr lvl="0"/>
            <a:r>
              <a:rPr lang="pl-PL" dirty="0"/>
              <a:t>Przykładowy opis</a:t>
            </a:r>
            <a:br>
              <a:rPr lang="pl-PL" dirty="0"/>
            </a:br>
            <a:endParaRPr lang="pl-PL" dirty="0"/>
          </a:p>
          <a:p>
            <a:pPr lvl="1"/>
            <a:r>
              <a:rPr lang="pl-PL" dirty="0"/>
              <a:t>Drugi poziom</a:t>
            </a:r>
          </a:p>
        </p:txBody>
      </p:sp>
      <p:sp>
        <p:nvSpPr>
          <p:cNvPr id="23" name="Symbol zastępczy tekstu 4"/>
          <p:cNvSpPr>
            <a:spLocks noGrp="1"/>
          </p:cNvSpPr>
          <p:nvPr>
            <p:ph type="body" sz="quarter" idx="19" hasCustomPrompt="1"/>
          </p:nvPr>
        </p:nvSpPr>
        <p:spPr>
          <a:xfrm>
            <a:off x="2632110" y="3120113"/>
            <a:ext cx="1620000" cy="5881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pl-PL" sz="900" b="1" kern="1200" dirty="0" smtClean="0">
                <a:solidFill>
                  <a:srgbClr val="003C7D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0" marR="115688" algn="l" defTabSz="685800" rtl="0" eaLnBrk="1" latinLnBrk="0" hangingPunct="1">
              <a:defRPr lang="pl-PL" sz="900" kern="1200" dirty="0" smtClean="0">
                <a:solidFill>
                  <a:srgbClr val="555555"/>
                </a:solidFill>
                <a:latin typeface="Source Sans Pro" panose="020B0503030403020204" pitchFamily="34" charset="0"/>
                <a:ea typeface="+mn-ea"/>
                <a:cs typeface="+mn-cs"/>
              </a:defRPr>
            </a:lvl2pPr>
          </a:lstStyle>
          <a:p>
            <a:pPr lvl="0"/>
            <a:r>
              <a:rPr lang="pl-PL" dirty="0"/>
              <a:t>Przykładowy opis</a:t>
            </a:r>
            <a:br>
              <a:rPr lang="pl-PL" dirty="0"/>
            </a:br>
            <a:endParaRPr lang="pl-PL" dirty="0"/>
          </a:p>
          <a:p>
            <a:pPr lvl="1"/>
            <a:r>
              <a:rPr lang="pl-PL" dirty="0"/>
              <a:t>Drugi poziom</a:t>
            </a:r>
          </a:p>
        </p:txBody>
      </p:sp>
      <p:sp>
        <p:nvSpPr>
          <p:cNvPr id="26" name="Symbol zastępczy tekstu 4"/>
          <p:cNvSpPr>
            <a:spLocks noGrp="1"/>
          </p:cNvSpPr>
          <p:nvPr>
            <p:ph type="body" sz="quarter" idx="20" hasCustomPrompt="1"/>
          </p:nvPr>
        </p:nvSpPr>
        <p:spPr>
          <a:xfrm>
            <a:off x="4927627" y="3120113"/>
            <a:ext cx="1620000" cy="5881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pl-PL" sz="900" b="1" kern="1200" dirty="0" smtClean="0">
                <a:solidFill>
                  <a:srgbClr val="003C7D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0" marR="115688" algn="l" defTabSz="685800" rtl="0" eaLnBrk="1" latinLnBrk="0" hangingPunct="1">
              <a:defRPr lang="pl-PL" sz="900" kern="1200" dirty="0" smtClean="0">
                <a:solidFill>
                  <a:srgbClr val="555555"/>
                </a:solidFill>
                <a:latin typeface="Source Sans Pro" panose="020B0503030403020204" pitchFamily="34" charset="0"/>
                <a:ea typeface="+mn-ea"/>
                <a:cs typeface="+mn-cs"/>
              </a:defRPr>
            </a:lvl2pPr>
          </a:lstStyle>
          <a:p>
            <a:pPr lvl="0"/>
            <a:r>
              <a:rPr lang="pl-PL" dirty="0"/>
              <a:t>Przykładowy opis</a:t>
            </a:r>
            <a:br>
              <a:rPr lang="pl-PL" dirty="0"/>
            </a:br>
            <a:endParaRPr lang="pl-PL" dirty="0"/>
          </a:p>
          <a:p>
            <a:pPr lvl="1"/>
            <a:r>
              <a:rPr lang="pl-PL" dirty="0"/>
              <a:t>Drugi poziom</a:t>
            </a:r>
          </a:p>
        </p:txBody>
      </p:sp>
      <p:sp>
        <p:nvSpPr>
          <p:cNvPr id="27" name="Symbol zastępczy tekstu 4"/>
          <p:cNvSpPr>
            <a:spLocks noGrp="1"/>
          </p:cNvSpPr>
          <p:nvPr>
            <p:ph type="body" sz="quarter" idx="21" hasCustomPrompt="1"/>
          </p:nvPr>
        </p:nvSpPr>
        <p:spPr>
          <a:xfrm>
            <a:off x="7204510" y="3120113"/>
            <a:ext cx="1620000" cy="5881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pl-PL" sz="900" b="1" kern="1200" dirty="0" smtClean="0">
                <a:solidFill>
                  <a:srgbClr val="003C7D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0" marR="115688" algn="l" defTabSz="685800" rtl="0" eaLnBrk="1" latinLnBrk="0" hangingPunct="1">
              <a:defRPr lang="pl-PL" sz="900" kern="1200" dirty="0" smtClean="0">
                <a:solidFill>
                  <a:srgbClr val="555555"/>
                </a:solidFill>
                <a:latin typeface="Source Sans Pro" panose="020B0503030403020204" pitchFamily="34" charset="0"/>
                <a:ea typeface="+mn-ea"/>
                <a:cs typeface="+mn-cs"/>
              </a:defRPr>
            </a:lvl2pPr>
          </a:lstStyle>
          <a:p>
            <a:pPr lvl="0"/>
            <a:r>
              <a:rPr lang="pl-PL" dirty="0"/>
              <a:t>Przykładowy opis</a:t>
            </a:r>
            <a:br>
              <a:rPr lang="pl-PL" dirty="0"/>
            </a:br>
            <a:endParaRPr lang="pl-PL" dirty="0"/>
          </a:p>
          <a:p>
            <a:pPr lvl="1"/>
            <a:r>
              <a:rPr lang="pl-PL" dirty="0"/>
              <a:t>Drugi poziom</a:t>
            </a:r>
          </a:p>
        </p:txBody>
      </p:sp>
    </p:spTree>
    <p:extLst>
      <p:ext uri="{BB962C8B-B14F-4D97-AF65-F5344CB8AC3E}">
        <p14:creationId xmlns:p14="http://schemas.microsoft.com/office/powerpoint/2010/main" val="3197298800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ymbol zastępczy tekstu 7">
            <a:extLst>
              <a:ext uri="{FF2B5EF4-FFF2-40B4-BE49-F238E27FC236}">
                <a16:creationId xmlns:a16="http://schemas.microsoft.com/office/drawing/2014/main" id="{053DB061-7CD7-4051-947F-68B499C05F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8540" y="415131"/>
            <a:ext cx="8529470" cy="35932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100"/>
              </a:lnSpc>
              <a:spcBef>
                <a:spcPts val="0"/>
              </a:spcBef>
              <a:buNone/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sp>
        <p:nvSpPr>
          <p:cNvPr id="20" name="Symbol zastępczy tekstu 3">
            <a:extLst>
              <a:ext uri="{FF2B5EF4-FFF2-40B4-BE49-F238E27FC236}">
                <a16:creationId xmlns:a16="http://schemas.microsoft.com/office/drawing/2014/main" id="{9DDAB515-30BB-4FB4-ADC7-D7C2D2ED89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5991" y="773390"/>
            <a:ext cx="8532019" cy="35932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350"/>
              </a:lnSpc>
              <a:spcBef>
                <a:spcPts val="0"/>
              </a:spcBef>
              <a:spcAft>
                <a:spcPts val="900"/>
              </a:spcAft>
              <a:buNone/>
              <a:defRPr lang="pl-PL" sz="9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pl-PL" dirty="0"/>
              <a:t>Podtytuł</a:t>
            </a: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D9845F03-490F-409D-956C-3C9E7DC30E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75635" y="4796101"/>
            <a:ext cx="259825" cy="25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395157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ymbol zastępczy tekstu 7">
            <a:extLst>
              <a:ext uri="{FF2B5EF4-FFF2-40B4-BE49-F238E27FC236}">
                <a16:creationId xmlns:a16="http://schemas.microsoft.com/office/drawing/2014/main" id="{053DB061-7CD7-4051-947F-68B499C05F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8540" y="415131"/>
            <a:ext cx="8529470" cy="35932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100"/>
              </a:lnSpc>
              <a:spcBef>
                <a:spcPts val="0"/>
              </a:spcBef>
              <a:buNone/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DA0508F5-0364-4563-AA51-1DF5AE50EC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75635" y="4796101"/>
            <a:ext cx="259825" cy="25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735197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1D344278-66E4-4EFD-A20E-F0F971924358}"/>
              </a:ext>
            </a:extLst>
          </p:cNvPr>
          <p:cNvSpPr/>
          <p:nvPr userDrawn="1"/>
        </p:nvSpPr>
        <p:spPr>
          <a:xfrm>
            <a:off x="0" y="1"/>
            <a:ext cx="9144000" cy="47053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 dirty="0">
              <a:solidFill>
                <a:srgbClr val="FFFFFF"/>
              </a:solidFill>
            </a:endParaRPr>
          </a:p>
        </p:txBody>
      </p:sp>
      <p:sp>
        <p:nvSpPr>
          <p:cNvPr id="13" name="Symbol zastępczy tekstu 7">
            <a:extLst>
              <a:ext uri="{FF2B5EF4-FFF2-40B4-BE49-F238E27FC236}">
                <a16:creationId xmlns:a16="http://schemas.microsoft.com/office/drawing/2014/main" id="{388EE691-93A8-4213-80F7-5A1F22CA271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8540" y="415131"/>
            <a:ext cx="8529470" cy="35932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100"/>
              </a:lnSpc>
              <a:spcBef>
                <a:spcPts val="0"/>
              </a:spcBef>
              <a:buNone/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sp>
        <p:nvSpPr>
          <p:cNvPr id="14" name="Symbol zastępczy tekstu 3">
            <a:extLst>
              <a:ext uri="{FF2B5EF4-FFF2-40B4-BE49-F238E27FC236}">
                <a16:creationId xmlns:a16="http://schemas.microsoft.com/office/drawing/2014/main" id="{4D2AFD56-2B14-405F-A738-73F10271541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5991" y="773390"/>
            <a:ext cx="8532019" cy="35932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350"/>
              </a:lnSpc>
              <a:spcBef>
                <a:spcPts val="0"/>
              </a:spcBef>
              <a:spcAft>
                <a:spcPts val="0"/>
              </a:spcAft>
              <a:buNone/>
              <a:defRPr lang="pl-PL" sz="9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pl-PL" dirty="0"/>
              <a:t>Podtytuł</a:t>
            </a:r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2373A512-89FF-43C5-BCDC-00382AF6FB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75635" y="4796101"/>
            <a:ext cx="259825" cy="25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334491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C95BEE40-56FF-4B74-90F1-00C0FF9D8FAD}"/>
              </a:ext>
            </a:extLst>
          </p:cNvPr>
          <p:cNvSpPr/>
          <p:nvPr userDrawn="1"/>
        </p:nvSpPr>
        <p:spPr>
          <a:xfrm>
            <a:off x="0" y="0"/>
            <a:ext cx="3149204" cy="4705350"/>
          </a:xfrm>
          <a:prstGeom prst="rect">
            <a:avLst/>
          </a:prstGeom>
          <a:solidFill>
            <a:srgbClr val="00A8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 dirty="0">
              <a:solidFill>
                <a:srgbClr val="FFFFFF"/>
              </a:solidFill>
            </a:endParaRPr>
          </a:p>
        </p:txBody>
      </p:sp>
      <p:sp>
        <p:nvSpPr>
          <p:cNvPr id="18" name="Symbol zastępczy tekstu 7">
            <a:extLst>
              <a:ext uri="{FF2B5EF4-FFF2-40B4-BE49-F238E27FC236}">
                <a16:creationId xmlns:a16="http://schemas.microsoft.com/office/drawing/2014/main" id="{95643EB1-9EBF-450A-B0AC-55EB485489B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54028" y="670444"/>
            <a:ext cx="5183981" cy="35932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100"/>
              </a:lnSpc>
              <a:spcBef>
                <a:spcPts val="0"/>
              </a:spcBef>
              <a:buNone/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2FFD65FC-5C0E-4B10-BC73-23A6862520F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05991" y="850106"/>
            <a:ext cx="1605359" cy="1603811"/>
          </a:xfrm>
          <a:prstGeom prst="ellipse">
            <a:avLst/>
          </a:prstGeom>
          <a:solidFill>
            <a:schemeClr val="bg1"/>
          </a:solidFill>
        </p:spPr>
        <p:txBody>
          <a:bodyPr/>
          <a:lstStyle/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1" name="Symbol zastępczy tekstu 3">
            <a:extLst>
              <a:ext uri="{FF2B5EF4-FFF2-40B4-BE49-F238E27FC236}">
                <a16:creationId xmlns:a16="http://schemas.microsoft.com/office/drawing/2014/main" id="{83AC0D66-213C-4E5B-B3F6-01D19F5B97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05991" y="3143250"/>
            <a:ext cx="2513409" cy="135890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425"/>
              </a:lnSpc>
              <a:spcBef>
                <a:spcPts val="0"/>
              </a:spcBef>
              <a:spcAft>
                <a:spcPts val="0"/>
              </a:spcAft>
              <a:buNone/>
              <a:defRPr lang="pl-PL" sz="9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pl-PL" dirty="0"/>
              <a:t>Akapit</a:t>
            </a:r>
          </a:p>
        </p:txBody>
      </p:sp>
      <p:sp>
        <p:nvSpPr>
          <p:cNvPr id="13" name="Symbol zastępczy tekstu 7">
            <a:extLst>
              <a:ext uri="{FF2B5EF4-FFF2-40B4-BE49-F238E27FC236}">
                <a16:creationId xmlns:a16="http://schemas.microsoft.com/office/drawing/2014/main" id="{3A6CA037-2C4A-4BF9-839A-1FFCDF87BF1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05992" y="2779969"/>
            <a:ext cx="2513409" cy="2613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100"/>
              </a:lnSpc>
              <a:spcBef>
                <a:spcPts val="0"/>
              </a:spcBef>
              <a:buNone/>
              <a:defRPr sz="135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pic>
        <p:nvPicPr>
          <p:cNvPr id="14" name="Grafika 9">
            <a:extLst>
              <a:ext uri="{FF2B5EF4-FFF2-40B4-BE49-F238E27FC236}">
                <a16:creationId xmlns:a16="http://schemas.microsoft.com/office/drawing/2014/main" id="{2373A512-89FF-43C5-BCDC-00382AF6FB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75635" y="4796101"/>
            <a:ext cx="259825" cy="25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180082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ymbol zastępczy tekstu 7">
            <a:extLst>
              <a:ext uri="{FF2B5EF4-FFF2-40B4-BE49-F238E27FC236}">
                <a16:creationId xmlns:a16="http://schemas.microsoft.com/office/drawing/2014/main" id="{053DB061-7CD7-4051-947F-68B499C05F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8540" y="415131"/>
            <a:ext cx="8529470" cy="35932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100"/>
              </a:lnSpc>
              <a:spcBef>
                <a:spcPts val="0"/>
              </a:spcBef>
              <a:buNone/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097C226C-7D67-43B5-B7CC-AB6F6AD551E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213247"/>
            <a:ext cx="3117850" cy="1269603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3" name="Symbol zastępczy obrazu 2">
            <a:extLst>
              <a:ext uri="{FF2B5EF4-FFF2-40B4-BE49-F238E27FC236}">
                <a16:creationId xmlns:a16="http://schemas.microsoft.com/office/drawing/2014/main" id="{8BE3A382-34BC-4D07-BAC7-F8B88113807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167177" y="1213247"/>
            <a:ext cx="2809478" cy="1269603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4" name="Symbol zastępczy obrazu 2">
            <a:extLst>
              <a:ext uri="{FF2B5EF4-FFF2-40B4-BE49-F238E27FC236}">
                <a16:creationId xmlns:a16="http://schemas.microsoft.com/office/drawing/2014/main" id="{D14C2970-F0B1-4A43-80E2-172CCAEEC37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025981" y="1213247"/>
            <a:ext cx="3118019" cy="1269603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 ikonę, aby dodać obraz</a:t>
            </a:r>
            <a:endParaRPr lang="pl-PL" dirty="0"/>
          </a:p>
        </p:txBody>
      </p:sp>
      <p:pic>
        <p:nvPicPr>
          <p:cNvPr id="12" name="Grafika 9">
            <a:extLst>
              <a:ext uri="{FF2B5EF4-FFF2-40B4-BE49-F238E27FC236}">
                <a16:creationId xmlns:a16="http://schemas.microsoft.com/office/drawing/2014/main" id="{2373A512-89FF-43C5-BCDC-00382AF6FB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75635" y="4796101"/>
            <a:ext cx="259825" cy="25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5471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ymbol zastępczy tekstu 7">
            <a:extLst>
              <a:ext uri="{FF2B5EF4-FFF2-40B4-BE49-F238E27FC236}">
                <a16:creationId xmlns:a16="http://schemas.microsoft.com/office/drawing/2014/main" id="{053DB061-7CD7-4051-947F-68B499C05F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8540" y="415131"/>
            <a:ext cx="8529470" cy="35932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100"/>
              </a:lnSpc>
              <a:spcBef>
                <a:spcPts val="0"/>
              </a:spcBef>
              <a:buNone/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2373A512-89FF-43C5-BCDC-00382AF6FB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75635" y="4796101"/>
            <a:ext cx="259825" cy="25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222081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fika 19">
            <a:extLst>
              <a:ext uri="{FF2B5EF4-FFF2-40B4-BE49-F238E27FC236}">
                <a16:creationId xmlns:a16="http://schemas.microsoft.com/office/drawing/2014/main" id="{548D1C3A-49CC-4326-9B56-8591AA2473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75635" y="4796101"/>
            <a:ext cx="259825" cy="259825"/>
          </a:xfrm>
          <a:prstGeom prst="rect">
            <a:avLst/>
          </a:prstGeom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DEC87651-56FD-4FFB-8C15-23FA65688E71}"/>
              </a:ext>
            </a:extLst>
          </p:cNvPr>
          <p:cNvSpPr/>
          <p:nvPr userDrawn="1"/>
        </p:nvSpPr>
        <p:spPr>
          <a:xfrm>
            <a:off x="0" y="0"/>
            <a:ext cx="3149204" cy="47053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 dirty="0">
              <a:solidFill>
                <a:srgbClr val="FFFFFF"/>
              </a:solidFill>
            </a:endParaRPr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A7C53E23-01E6-4F5E-990D-4EAB2C8944B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5992" y="415131"/>
            <a:ext cx="2018108" cy="146129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25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</p:spTree>
    <p:extLst>
      <p:ext uri="{BB962C8B-B14F-4D97-AF65-F5344CB8AC3E}">
        <p14:creationId xmlns:p14="http://schemas.microsoft.com/office/powerpoint/2010/main" val="1580066761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ymbol zastępczy tekstu 7">
            <a:extLst>
              <a:ext uri="{FF2B5EF4-FFF2-40B4-BE49-F238E27FC236}">
                <a16:creationId xmlns:a16="http://schemas.microsoft.com/office/drawing/2014/main" id="{053DB061-7CD7-4051-947F-68B499C05F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8540" y="415131"/>
            <a:ext cx="8529470" cy="35932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100"/>
              </a:lnSpc>
              <a:spcBef>
                <a:spcPts val="0"/>
              </a:spcBef>
              <a:buNone/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sp>
        <p:nvSpPr>
          <p:cNvPr id="6" name="Symbol zastępczy obrazu 7">
            <a:extLst>
              <a:ext uri="{FF2B5EF4-FFF2-40B4-BE49-F238E27FC236}">
                <a16:creationId xmlns:a16="http://schemas.microsoft.com/office/drawing/2014/main" id="{979DB5ED-F220-4F1C-AF64-E135F079BA6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05991" y="1306690"/>
            <a:ext cx="4266009" cy="2700000"/>
          </a:xfrm>
          <a:prstGeom prst="rect">
            <a:avLst/>
          </a:prstGeom>
          <a:noFill/>
        </p:spPr>
        <p:txBody>
          <a:bodyPr/>
          <a:lstStyle/>
          <a:p>
            <a:r>
              <a:rPr lang="pl-PL"/>
              <a:t>Kliknij ikonę, aby dodać obraz</a:t>
            </a:r>
            <a:endParaRPr lang="pl-PL" dirty="0"/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4472A6EF-59D1-4B8B-A0A9-A427C263C0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75635" y="4796101"/>
            <a:ext cx="259825" cy="25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663696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tekstu 7">
            <a:extLst>
              <a:ext uri="{FF2B5EF4-FFF2-40B4-BE49-F238E27FC236}">
                <a16:creationId xmlns:a16="http://schemas.microsoft.com/office/drawing/2014/main" id="{388EE691-93A8-4213-80F7-5A1F22CA271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8540" y="415131"/>
            <a:ext cx="8529470" cy="35932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100"/>
              </a:lnSpc>
              <a:spcBef>
                <a:spcPts val="0"/>
              </a:spcBef>
              <a:buNone/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sp>
        <p:nvSpPr>
          <p:cNvPr id="14" name="Symbol zastępczy tekstu 3">
            <a:extLst>
              <a:ext uri="{FF2B5EF4-FFF2-40B4-BE49-F238E27FC236}">
                <a16:creationId xmlns:a16="http://schemas.microsoft.com/office/drawing/2014/main" id="{4D2AFD56-2B14-405F-A738-73F10271541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5991" y="773390"/>
            <a:ext cx="8532019" cy="35932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350"/>
              </a:lnSpc>
              <a:spcBef>
                <a:spcPts val="0"/>
              </a:spcBef>
              <a:spcAft>
                <a:spcPts val="0"/>
              </a:spcAft>
              <a:buNone/>
              <a:defRPr lang="pl-PL" sz="9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pl-PL" dirty="0"/>
              <a:t>Podtytuł</a:t>
            </a:r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2373A512-89FF-43C5-BCDC-00382AF6FB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75635" y="4796101"/>
            <a:ext cx="259825" cy="259825"/>
          </a:xfrm>
          <a:prstGeom prst="rect">
            <a:avLst/>
          </a:prstGeom>
        </p:spPr>
      </p:pic>
      <p:sp>
        <p:nvSpPr>
          <p:cNvPr id="12" name="Symbol zastępczy obrazu 7">
            <a:extLst>
              <a:ext uri="{FF2B5EF4-FFF2-40B4-BE49-F238E27FC236}">
                <a16:creationId xmlns:a16="http://schemas.microsoft.com/office/drawing/2014/main" id="{2BBC2ADD-87B8-45DC-BD33-6C0DC5BB160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45460" y="1487836"/>
            <a:ext cx="1890000" cy="2592000"/>
          </a:xfrm>
          <a:prstGeom prst="rect">
            <a:avLst/>
          </a:prstGeom>
          <a:solidFill>
            <a:schemeClr val="bg1"/>
          </a:solidFill>
        </p:spPr>
        <p:txBody>
          <a:bodyPr/>
          <a:lstStyle/>
          <a:p>
            <a:r>
              <a:rPr lang="pl-PL"/>
              <a:t>Kliknij ikonę, aby dodać obraz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444912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ZU - 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71551" y="1464469"/>
            <a:ext cx="6661150" cy="3321843"/>
          </a:xfrm>
        </p:spPr>
        <p:txBody>
          <a:bodyPr lIns="0" tIns="0" rIns="0" bIns="0">
            <a:noAutofit/>
          </a:bodyPr>
          <a:lstStyle>
            <a:lvl1pPr marL="285666" indent="-285666">
              <a:buClr>
                <a:schemeClr val="accent5"/>
              </a:buClr>
              <a:buFont typeface="Tahoma" pitchFamily="34" charset="0"/>
              <a:buChar char="●"/>
              <a:defRPr sz="1500"/>
            </a:lvl1pPr>
            <a:lvl2pPr marL="742733" indent="-285666">
              <a:buClr>
                <a:schemeClr val="accent5"/>
              </a:buClr>
              <a:buFont typeface="Tahoma" pitchFamily="34" charset="0"/>
              <a:buChar char="●"/>
              <a:defRPr sz="1500"/>
            </a:lvl2pPr>
            <a:lvl3pPr marL="1199790" indent="-285666">
              <a:buClr>
                <a:schemeClr val="accent5"/>
              </a:buClr>
              <a:buFont typeface="Tahoma" pitchFamily="34" charset="0"/>
              <a:buChar char="●"/>
              <a:defRPr sz="1500"/>
            </a:lvl3pPr>
            <a:lvl4pPr marL="1656854" indent="-285666">
              <a:buClr>
                <a:schemeClr val="accent5"/>
              </a:buClr>
              <a:buFont typeface="Tahoma" pitchFamily="34" charset="0"/>
              <a:buChar char="●"/>
              <a:defRPr sz="1500"/>
            </a:lvl4pPr>
            <a:lvl5pPr marL="2113916" indent="-285666">
              <a:buClr>
                <a:schemeClr val="accent5"/>
              </a:buClr>
              <a:buFont typeface="Tahoma" pitchFamily="34" charset="0"/>
              <a:buChar char="●"/>
              <a:defRPr sz="15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7632700" y="4812517"/>
            <a:ext cx="1042988" cy="330995"/>
          </a:xfrm>
        </p:spPr>
        <p:txBody>
          <a:bodyPr lIns="0" tIns="0" rIns="0" bIns="0"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8D0B7D5A-8701-4B7F-90B2-2EB1F2D73C8C}" type="slidenum">
              <a:rPr lang="pl-PL" smtClean="0">
                <a:solidFill>
                  <a:srgbClr val="003C7D"/>
                </a:solidFill>
              </a:rPr>
              <a:pPr/>
              <a:t>‹#›</a:t>
            </a:fld>
            <a:endParaRPr lang="pl-PL" dirty="0">
              <a:solidFill>
                <a:srgbClr val="003C7D"/>
              </a:solidFill>
            </a:endParaRPr>
          </a:p>
        </p:txBody>
      </p:sp>
      <p:sp>
        <p:nvSpPr>
          <p:cNvPr id="8" name="Tytuł 1"/>
          <p:cNvSpPr>
            <a:spLocks noGrp="1"/>
          </p:cNvSpPr>
          <p:nvPr>
            <p:ph type="title"/>
          </p:nvPr>
        </p:nvSpPr>
        <p:spPr>
          <a:xfrm>
            <a:off x="971550" y="87474"/>
            <a:ext cx="5760000" cy="837010"/>
          </a:xfrm>
        </p:spPr>
        <p:txBody>
          <a:bodyPr/>
          <a:lstStyle>
            <a:lvl1pPr>
              <a:defRPr sz="2400"/>
            </a:lvl1pPr>
          </a:lstStyle>
          <a:p>
            <a:r>
              <a:rPr lang="pl-PL" dirty="0"/>
              <a:t>Kliknij, aby edytować styl</a:t>
            </a:r>
          </a:p>
        </p:txBody>
      </p:sp>
      <p:cxnSp>
        <p:nvCxnSpPr>
          <p:cNvPr id="10" name="Łącznik prostoliniowy 9"/>
          <p:cNvCxnSpPr/>
          <p:nvPr userDrawn="1"/>
        </p:nvCxnSpPr>
        <p:spPr>
          <a:xfrm>
            <a:off x="971550" y="951570"/>
            <a:ext cx="5760000" cy="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000" y="0"/>
            <a:ext cx="1260000" cy="12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4639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Dowolny kształt: kształt 25">
            <a:extLst>
              <a:ext uri="{FF2B5EF4-FFF2-40B4-BE49-F238E27FC236}">
                <a16:creationId xmlns:a16="http://schemas.microsoft.com/office/drawing/2014/main" id="{891327A5-D393-4593-BE1B-4DE9623A7EA2}"/>
              </a:ext>
            </a:extLst>
          </p:cNvPr>
          <p:cNvSpPr/>
          <p:nvPr userDrawn="1"/>
        </p:nvSpPr>
        <p:spPr>
          <a:xfrm>
            <a:off x="1" y="-1"/>
            <a:ext cx="6427934" cy="5143501"/>
          </a:xfrm>
          <a:custGeom>
            <a:avLst/>
            <a:gdLst>
              <a:gd name="connsiteX0" fmla="*/ 1388099 w 8570579"/>
              <a:gd name="connsiteY0" fmla="*/ 0 h 6858001"/>
              <a:gd name="connsiteX1" fmla="*/ 3303526 w 8570579"/>
              <a:gd name="connsiteY1" fmla="*/ 0 h 6858001"/>
              <a:gd name="connsiteX2" fmla="*/ 3303526 w 8570579"/>
              <a:gd name="connsiteY2" fmla="*/ 1 h 6858001"/>
              <a:gd name="connsiteX3" fmla="*/ 3315751 w 8570579"/>
              <a:gd name="connsiteY3" fmla="*/ 1 h 6858001"/>
              <a:gd name="connsiteX4" fmla="*/ 4217927 w 8570579"/>
              <a:gd name="connsiteY4" fmla="*/ 1 h 6858001"/>
              <a:gd name="connsiteX5" fmla="*/ 7979793 w 8570579"/>
              <a:gd name="connsiteY5" fmla="*/ 1 h 6858001"/>
              <a:gd name="connsiteX6" fmla="*/ 8030088 w 8570579"/>
              <a:gd name="connsiteY6" fmla="*/ 111251 h 6858001"/>
              <a:gd name="connsiteX7" fmla="*/ 8570579 w 8570579"/>
              <a:gd name="connsiteY7" fmla="*/ 2788401 h 6858001"/>
              <a:gd name="connsiteX8" fmla="*/ 7395959 w 8570579"/>
              <a:gd name="connsiteY8" fmla="*/ 6633845 h 6858001"/>
              <a:gd name="connsiteX9" fmla="*/ 7236558 w 8570579"/>
              <a:gd name="connsiteY9" fmla="*/ 6858001 h 6858001"/>
              <a:gd name="connsiteX10" fmla="*/ 4217927 w 8570579"/>
              <a:gd name="connsiteY10" fmla="*/ 6858001 h 6858001"/>
              <a:gd name="connsiteX11" fmla="*/ 3315751 w 8570579"/>
              <a:gd name="connsiteY11" fmla="*/ 6858001 h 6858001"/>
              <a:gd name="connsiteX12" fmla="*/ 1388099 w 8570579"/>
              <a:gd name="connsiteY12" fmla="*/ 6858001 h 6858001"/>
              <a:gd name="connsiteX13" fmla="*/ 1388099 w 8570579"/>
              <a:gd name="connsiteY13" fmla="*/ 6858000 h 6858001"/>
              <a:gd name="connsiteX14" fmla="*/ 0 w 8570579"/>
              <a:gd name="connsiteY14" fmla="*/ 6858000 h 6858001"/>
              <a:gd name="connsiteX15" fmla="*/ 0 w 8570579"/>
              <a:gd name="connsiteY15" fmla="*/ 1 h 6858001"/>
              <a:gd name="connsiteX16" fmla="*/ 1388099 w 8570579"/>
              <a:gd name="connsiteY16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570579" h="6858001">
                <a:moveTo>
                  <a:pt x="1388099" y="0"/>
                </a:moveTo>
                <a:lnTo>
                  <a:pt x="3303526" y="0"/>
                </a:lnTo>
                <a:lnTo>
                  <a:pt x="3303526" y="1"/>
                </a:lnTo>
                <a:lnTo>
                  <a:pt x="3315751" y="1"/>
                </a:lnTo>
                <a:lnTo>
                  <a:pt x="4217927" y="1"/>
                </a:lnTo>
                <a:lnTo>
                  <a:pt x="7979793" y="1"/>
                </a:lnTo>
                <a:lnTo>
                  <a:pt x="8030088" y="111251"/>
                </a:lnTo>
                <a:cubicBezTo>
                  <a:pt x="8378123" y="934100"/>
                  <a:pt x="8570579" y="1838775"/>
                  <a:pt x="8570579" y="2788401"/>
                </a:cubicBezTo>
                <a:cubicBezTo>
                  <a:pt x="8570579" y="4212840"/>
                  <a:pt x="8137553" y="5536141"/>
                  <a:pt x="7395959" y="6633845"/>
                </a:cubicBezTo>
                <a:lnTo>
                  <a:pt x="7236558" y="6858001"/>
                </a:lnTo>
                <a:lnTo>
                  <a:pt x="4217927" y="6858001"/>
                </a:lnTo>
                <a:lnTo>
                  <a:pt x="3315751" y="6858001"/>
                </a:lnTo>
                <a:lnTo>
                  <a:pt x="1388099" y="6858001"/>
                </a:lnTo>
                <a:lnTo>
                  <a:pt x="1388099" y="6858000"/>
                </a:lnTo>
                <a:lnTo>
                  <a:pt x="0" y="6858000"/>
                </a:lnTo>
                <a:lnTo>
                  <a:pt x="0" y="1"/>
                </a:lnTo>
                <a:lnTo>
                  <a:pt x="1388099" y="1"/>
                </a:lnTo>
                <a:close/>
              </a:path>
            </a:pathLst>
          </a:custGeom>
          <a:gradFill flip="none" rotWithShape="1">
            <a:gsLst>
              <a:gs pos="50000">
                <a:schemeClr val="accent2"/>
              </a:gs>
              <a:gs pos="15000">
                <a:schemeClr val="accent3"/>
              </a:gs>
              <a:gs pos="0">
                <a:schemeClr val="accent4"/>
              </a:gs>
              <a:gs pos="100000">
                <a:schemeClr val="tx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 sz="1350" dirty="0">
              <a:solidFill>
                <a:srgbClr val="FFFFFF"/>
              </a:solidFill>
            </a:endParaRP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DFCD540E-DFEF-45AD-9DAB-A8DEA0F3AB4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1016200" y="2057033"/>
            <a:ext cx="4978598" cy="1029435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Zapraszam do kontaktu</a:t>
            </a:r>
          </a:p>
        </p:txBody>
      </p:sp>
      <p:sp>
        <p:nvSpPr>
          <p:cNvPr id="6" name="Symbol zastępczy tekstu 2">
            <a:extLst>
              <a:ext uri="{FF2B5EF4-FFF2-40B4-BE49-F238E27FC236}">
                <a16:creationId xmlns:a16="http://schemas.microsoft.com/office/drawing/2014/main" id="{C871617D-FA94-4FBB-BBFC-422365D37DC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43687" y="4026877"/>
            <a:ext cx="2194322" cy="678473"/>
          </a:xfrm>
          <a:prstGeom prst="rect">
            <a:avLst/>
          </a:prstGeom>
        </p:spPr>
        <p:txBody>
          <a:bodyPr lIns="0" rIns="0"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lang="pl-PL" sz="1200" smtClean="0">
                <a:solidFill>
                  <a:srgbClr val="555555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pic>
        <p:nvPicPr>
          <p:cNvPr id="8" name="Grafika 11">
            <a:extLst>
              <a:ext uri="{FF2B5EF4-FFF2-40B4-BE49-F238E27FC236}">
                <a16:creationId xmlns:a16="http://schemas.microsoft.com/office/drawing/2014/main" id="{E6681CA8-7063-4CAA-B08D-E6BEA8BDE0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54246" y="428474"/>
            <a:ext cx="781215" cy="781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93478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6493298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tekstu 7">
            <a:extLst>
              <a:ext uri="{FF2B5EF4-FFF2-40B4-BE49-F238E27FC236}">
                <a16:creationId xmlns:a16="http://schemas.microsoft.com/office/drawing/2014/main" id="{10533AE8-E860-4BB6-B335-863B9445E55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94798" y="1825378"/>
            <a:ext cx="2843213" cy="1117847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sp>
        <p:nvSpPr>
          <p:cNvPr id="4" name="Symbol zastępczy tekstu 2">
            <a:extLst>
              <a:ext uri="{FF2B5EF4-FFF2-40B4-BE49-F238E27FC236}">
                <a16:creationId xmlns:a16="http://schemas.microsoft.com/office/drawing/2014/main" id="{18E308A2-A710-47AE-93B5-43C599E65AC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994797" y="4114800"/>
            <a:ext cx="2843212" cy="590550"/>
          </a:xfrm>
          <a:prstGeom prst="rect">
            <a:avLst/>
          </a:prstGeom>
        </p:spPr>
        <p:txBody>
          <a:bodyPr lIns="0" rIns="0"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pl-PL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>
              <a:lnSpc>
                <a:spcPct val="100000"/>
              </a:lnSpc>
            </a:pPr>
            <a:r>
              <a:rPr lang="pl-PL"/>
              <a:t>Edytuj style wzorca tekstu</a:t>
            </a:r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06ECCD0F-4FA9-4579-8463-9273BCE07B4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94797" y="3220428"/>
            <a:ext cx="2843213" cy="34365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lnSpc>
                <a:spcPts val="2100"/>
              </a:lnSpc>
              <a:spcBef>
                <a:spcPts val="0"/>
              </a:spcBef>
              <a:buNone/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sp>
        <p:nvSpPr>
          <p:cNvPr id="19" name="Symbol zastępczy obrazu 18">
            <a:extLst>
              <a:ext uri="{FF2B5EF4-FFF2-40B4-BE49-F238E27FC236}">
                <a16:creationId xmlns:a16="http://schemas.microsoft.com/office/drawing/2014/main" id="{3DDFADDE-7AB0-414F-A866-842433882D6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0"/>
            <a:ext cx="5386862" cy="5143500"/>
          </a:xfrm>
          <a:custGeom>
            <a:avLst/>
            <a:gdLst>
              <a:gd name="connsiteX0" fmla="*/ 0 w 7182482"/>
              <a:gd name="connsiteY0" fmla="*/ 0 h 6858000"/>
              <a:gd name="connsiteX1" fmla="*/ 6048015 w 7182482"/>
              <a:gd name="connsiteY1" fmla="*/ 0 h 6858000"/>
              <a:gd name="connsiteX2" fmla="*/ 6048015 w 7182482"/>
              <a:gd name="connsiteY2" fmla="*/ 1 h 6858000"/>
              <a:gd name="connsiteX3" fmla="*/ 6589350 w 7182482"/>
              <a:gd name="connsiteY3" fmla="*/ 1 h 6858000"/>
              <a:gd name="connsiteX4" fmla="*/ 6641938 w 7182482"/>
              <a:gd name="connsiteY4" fmla="*/ 116322 h 6858000"/>
              <a:gd name="connsiteX5" fmla="*/ 7182482 w 7182482"/>
              <a:gd name="connsiteY5" fmla="*/ 2793733 h 6858000"/>
              <a:gd name="connsiteX6" fmla="*/ 6944230 w 7182482"/>
              <a:gd name="connsiteY6" fmla="*/ 4594987 h 6858000"/>
              <a:gd name="connsiteX7" fmla="*/ 6908383 w 7182482"/>
              <a:gd name="connsiteY7" fmla="*/ 4718293 h 6858000"/>
              <a:gd name="connsiteX8" fmla="*/ 6502764 w 7182482"/>
              <a:gd name="connsiteY8" fmla="*/ 4608599 h 6858000"/>
              <a:gd name="connsiteX9" fmla="*/ 6449818 w 7182482"/>
              <a:gd name="connsiteY9" fmla="*/ 4795052 h 6858000"/>
              <a:gd name="connsiteX10" fmla="*/ 5556082 w 7182482"/>
              <a:gd name="connsiteY10" fmla="*/ 6598183 h 6858000"/>
              <a:gd name="connsiteX11" fmla="*/ 5355657 w 7182482"/>
              <a:gd name="connsiteY11" fmla="*/ 6858000 h 6858000"/>
              <a:gd name="connsiteX12" fmla="*/ 0 w 7182482"/>
              <a:gd name="connsiteY1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182482" h="6858000">
                <a:moveTo>
                  <a:pt x="0" y="0"/>
                </a:moveTo>
                <a:lnTo>
                  <a:pt x="6048015" y="0"/>
                </a:lnTo>
                <a:lnTo>
                  <a:pt x="6048015" y="1"/>
                </a:lnTo>
                <a:lnTo>
                  <a:pt x="6589350" y="1"/>
                </a:lnTo>
                <a:lnTo>
                  <a:pt x="6641938" y="116322"/>
                </a:lnTo>
                <a:cubicBezTo>
                  <a:pt x="6990007" y="939251"/>
                  <a:pt x="7182482" y="1844015"/>
                  <a:pt x="7182482" y="2793733"/>
                </a:cubicBezTo>
                <a:cubicBezTo>
                  <a:pt x="7182482" y="3416986"/>
                  <a:pt x="7099590" y="4020878"/>
                  <a:pt x="6944230" y="4594987"/>
                </a:cubicBezTo>
                <a:lnTo>
                  <a:pt x="6908383" y="4718293"/>
                </a:lnTo>
                <a:lnTo>
                  <a:pt x="6502764" y="4608599"/>
                </a:lnTo>
                <a:lnTo>
                  <a:pt x="6449818" y="4795052"/>
                </a:lnTo>
                <a:cubicBezTo>
                  <a:pt x="6247081" y="5446874"/>
                  <a:pt x="5943029" y="6054057"/>
                  <a:pt x="5556082" y="6598183"/>
                </a:cubicBezTo>
                <a:lnTo>
                  <a:pt x="535565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9000"/>
            </a:schemeClr>
          </a:solidFill>
        </p:spPr>
        <p:txBody>
          <a:bodyPr wrap="square">
            <a:noAutofit/>
          </a:bodyPr>
          <a:lstStyle/>
          <a:p>
            <a:r>
              <a:rPr lang="pl-PL"/>
              <a:t>Kliknij ikonę, aby dodać obraz</a:t>
            </a:r>
          </a:p>
        </p:txBody>
      </p:sp>
      <p:pic>
        <p:nvPicPr>
          <p:cNvPr id="20" name="Obraz 19">
            <a:extLst>
              <a:ext uri="{FF2B5EF4-FFF2-40B4-BE49-F238E27FC236}">
                <a16:creationId xmlns:a16="http://schemas.microsoft.com/office/drawing/2014/main" id="{046E5DCF-1437-4C6E-8A28-918F806EBBB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3295" y="3445200"/>
            <a:ext cx="1471063" cy="1698300"/>
          </a:xfrm>
          <a:prstGeom prst="rect">
            <a:avLst/>
          </a:prstGeom>
        </p:spPr>
      </p:pic>
      <p:pic>
        <p:nvPicPr>
          <p:cNvPr id="8" name="Grafika 11">
            <a:extLst>
              <a:ext uri="{FF2B5EF4-FFF2-40B4-BE49-F238E27FC236}">
                <a16:creationId xmlns:a16="http://schemas.microsoft.com/office/drawing/2014/main" id="{E6681CA8-7063-4CAA-B08D-E6BEA8BDE01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54246" y="428474"/>
            <a:ext cx="781215" cy="781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783600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ymbol zastępczy tekstu 7">
            <a:extLst>
              <a:ext uri="{FF2B5EF4-FFF2-40B4-BE49-F238E27FC236}">
                <a16:creationId xmlns:a16="http://schemas.microsoft.com/office/drawing/2014/main" id="{053DB061-7CD7-4051-947F-68B499C05F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8540" y="415131"/>
            <a:ext cx="8529470" cy="35932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100"/>
              </a:lnSpc>
              <a:spcBef>
                <a:spcPts val="0"/>
              </a:spcBef>
              <a:buNone/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sp>
        <p:nvSpPr>
          <p:cNvPr id="20" name="Symbol zastępczy tekstu 3">
            <a:extLst>
              <a:ext uri="{FF2B5EF4-FFF2-40B4-BE49-F238E27FC236}">
                <a16:creationId xmlns:a16="http://schemas.microsoft.com/office/drawing/2014/main" id="{9DDAB515-30BB-4FB4-ADC7-D7C2D2ED89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5991" y="773390"/>
            <a:ext cx="8532019" cy="359324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350"/>
              </a:lnSpc>
              <a:spcBef>
                <a:spcPts val="0"/>
              </a:spcBef>
              <a:spcAft>
                <a:spcPts val="900"/>
              </a:spcAft>
              <a:buNone/>
              <a:defRPr lang="pl-PL" sz="9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pl-PL" dirty="0"/>
              <a:t>Podtytuł</a:t>
            </a:r>
          </a:p>
        </p:txBody>
      </p:sp>
      <p:pic>
        <p:nvPicPr>
          <p:cNvPr id="11" name="Grafika 10">
            <a:extLst>
              <a:ext uri="{FF2B5EF4-FFF2-40B4-BE49-F238E27FC236}">
                <a16:creationId xmlns:a16="http://schemas.microsoft.com/office/drawing/2014/main" id="{09A519CA-366D-4445-A7D6-03319047A79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75635" y="4796101"/>
            <a:ext cx="259825" cy="259825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632BBF4D-BC16-4C5B-9281-C1A5090CDF1B}"/>
              </a:ext>
            </a:extLst>
          </p:cNvPr>
          <p:cNvSpPr txBox="1"/>
          <p:nvPr userDrawn="1"/>
        </p:nvSpPr>
        <p:spPr>
          <a:xfrm>
            <a:off x="234950" y="4810623"/>
            <a:ext cx="373460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fld id="{7B9D8CFD-F89A-4492-8DE4-F0D817663D63}" type="slidenum">
              <a:rPr lang="pl-PL" sz="900" smtClean="0">
                <a:solidFill>
                  <a:srgbClr val="00285F"/>
                </a:solidFill>
              </a:rPr>
              <a:pPr/>
              <a:t>‹#›</a:t>
            </a:fld>
            <a:endParaRPr lang="pl-PL" sz="825" dirty="0">
              <a:solidFill>
                <a:srgbClr val="0028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864721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1D344278-66E4-4EFD-A20E-F0F971924358}"/>
              </a:ext>
            </a:extLst>
          </p:cNvPr>
          <p:cNvSpPr/>
          <p:nvPr userDrawn="1"/>
        </p:nvSpPr>
        <p:spPr>
          <a:xfrm>
            <a:off x="0" y="1"/>
            <a:ext cx="9144000" cy="47053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 dirty="0">
              <a:solidFill>
                <a:srgbClr val="FFFFFF"/>
              </a:solidFill>
            </a:endParaRPr>
          </a:p>
        </p:txBody>
      </p:sp>
      <p:sp>
        <p:nvSpPr>
          <p:cNvPr id="13" name="Symbol zastępczy tekstu 7">
            <a:extLst>
              <a:ext uri="{FF2B5EF4-FFF2-40B4-BE49-F238E27FC236}">
                <a16:creationId xmlns:a16="http://schemas.microsoft.com/office/drawing/2014/main" id="{388EE691-93A8-4213-80F7-5A1F22CA271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8540" y="415131"/>
            <a:ext cx="8529470" cy="35932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100"/>
              </a:lnSpc>
              <a:spcBef>
                <a:spcPts val="0"/>
              </a:spcBef>
              <a:buNone/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2373A512-89FF-43C5-BCDC-00382AF6FB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75635" y="4796101"/>
            <a:ext cx="259825" cy="259825"/>
          </a:xfrm>
          <a:prstGeom prst="rect">
            <a:avLst/>
          </a:prstGeom>
        </p:spPr>
      </p:pic>
      <p:sp>
        <p:nvSpPr>
          <p:cNvPr id="6" name="Symbol zastępczy obrazu 7">
            <a:extLst>
              <a:ext uri="{FF2B5EF4-FFF2-40B4-BE49-F238E27FC236}">
                <a16:creationId xmlns:a16="http://schemas.microsoft.com/office/drawing/2014/main" id="{38E42E84-3EAA-4238-BEDE-0ED1090A1C9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48010" y="990600"/>
            <a:ext cx="1890000" cy="3402065"/>
          </a:xfrm>
          <a:prstGeom prst="rect">
            <a:avLst/>
          </a:prstGeom>
          <a:noFill/>
        </p:spPr>
        <p:txBody>
          <a:bodyPr/>
          <a:lstStyle/>
          <a:p>
            <a:r>
              <a:rPr lang="pl-PL" dirty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2230849237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 zdjęcia peł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5" descr="C:\Users\kszyszka\Desktop\Refresh CI\PZU PLANSZA TV CS6-01.pn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"/>
          <a:stretch/>
        </p:blipFill>
        <p:spPr bwMode="auto">
          <a:xfrm>
            <a:off x="1" y="0"/>
            <a:ext cx="5058328" cy="5144400"/>
          </a:xfrm>
          <a:prstGeom prst="rect">
            <a:avLst/>
          </a:prstGeom>
          <a:noFill/>
          <a:ln w="31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5058329" y="1923228"/>
            <a:ext cx="3670176" cy="864546"/>
          </a:xfrm>
        </p:spPr>
        <p:txBody>
          <a:bodyPr lIns="0" tIns="0" rIns="0" bIns="0">
            <a:noAutofit/>
          </a:bodyPr>
          <a:lstStyle>
            <a:lvl1pPr algn="l">
              <a:defRPr sz="3000" b="1">
                <a:solidFill>
                  <a:srgbClr val="003C7D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Tytuł prezentacji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5058328" y="2985492"/>
            <a:ext cx="3690136" cy="1314450"/>
          </a:xfrm>
          <a:prstGeom prst="rect">
            <a:avLst/>
          </a:prstGeom>
        </p:spPr>
        <p:txBody>
          <a:bodyPr lIns="0" rIns="0">
            <a:normAutofit/>
          </a:bodyPr>
          <a:lstStyle>
            <a:lvl1pPr marL="0" indent="0" algn="l">
              <a:spcBef>
                <a:spcPts val="0"/>
              </a:spcBef>
              <a:buNone/>
              <a:defRPr sz="2500" baseline="0">
                <a:solidFill>
                  <a:srgbClr val="003C7D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Podtytuł prezentacji</a:t>
            </a:r>
          </a:p>
        </p:txBody>
      </p:sp>
      <p:pic>
        <p:nvPicPr>
          <p:cNvPr id="2054" name="Picture 6" descr="\\pzu.pl\dane\DokumentyPZU\PMA\BMA\Identyfikacja Wizualna PZU\LOGOTYPY\LOGO PZU\PZU LOGO RGB\PZU LOGO RGB-01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6000" y="0"/>
            <a:ext cx="1908000" cy="19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ymbol zastępczy tekstu 6"/>
          <p:cNvSpPr>
            <a:spLocks noGrp="1"/>
          </p:cNvSpPr>
          <p:nvPr>
            <p:ph type="body" sz="quarter" idx="11" hasCustomPrompt="1"/>
          </p:nvPr>
        </p:nvSpPr>
        <p:spPr>
          <a:xfrm>
            <a:off x="5057477" y="4516439"/>
            <a:ext cx="2682875" cy="287560"/>
          </a:xfrm>
        </p:spPr>
        <p:txBody>
          <a:bodyPr>
            <a:normAutofit/>
          </a:bodyPr>
          <a:lstStyle>
            <a:lvl1pPr marL="0" indent="0">
              <a:buNone/>
              <a:defRPr lang="pl-PL" sz="1000" kern="1200" dirty="0">
                <a:solidFill>
                  <a:srgbClr val="555555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pl-PL" dirty="0"/>
              <a:t>Miejscowość DD.MM.RRRR</a:t>
            </a:r>
          </a:p>
        </p:txBody>
      </p:sp>
    </p:spTree>
    <p:extLst>
      <p:ext uri="{BB962C8B-B14F-4D97-AF65-F5344CB8AC3E}">
        <p14:creationId xmlns:p14="http://schemas.microsoft.com/office/powerpoint/2010/main" val="113872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 zdjęcia szparowa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 userDrawn="1"/>
        </p:nvSpPr>
        <p:spPr>
          <a:xfrm>
            <a:off x="0" y="-9631"/>
            <a:ext cx="4427984" cy="5143500"/>
          </a:xfrm>
          <a:prstGeom prst="rect">
            <a:avLst/>
          </a:prstGeom>
          <a:gradFill>
            <a:gsLst>
              <a:gs pos="0">
                <a:srgbClr val="EBEBEB">
                  <a:lumMod val="0"/>
                  <a:lumOff val="100000"/>
                </a:srgbClr>
              </a:gs>
              <a:gs pos="48000">
                <a:srgbClr val="F5F5F5"/>
              </a:gs>
              <a:gs pos="100000">
                <a:srgbClr val="EBEBE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pl-PL" dirty="0">
              <a:solidFill>
                <a:prstClr val="white"/>
              </a:solidFill>
            </a:endParaRPr>
          </a:p>
        </p:txBody>
      </p:sp>
      <p:pic>
        <p:nvPicPr>
          <p:cNvPr id="15" name="Picture 5" descr="C:\Users\kszyszka\Desktop\Refresh CI\PZU PLANSZA TV CS6-01.pn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"/>
          <a:stretch/>
        </p:blipFill>
        <p:spPr bwMode="auto">
          <a:xfrm>
            <a:off x="0" y="0"/>
            <a:ext cx="5058328" cy="5144400"/>
          </a:xfrm>
          <a:prstGeom prst="rect">
            <a:avLst/>
          </a:prstGeom>
          <a:noFill/>
          <a:ln w="31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\\pzu.pl\dane\DokumentyPZU\PMA\BMA\Identyfikacja Wizualna PZU\LOGOTYPY\LOGO PZU\PZU LOGO RGB\PZU LOGO RGB-01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6000" y="0"/>
            <a:ext cx="1908000" cy="19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ytuł 1"/>
          <p:cNvSpPr>
            <a:spLocks noGrp="1"/>
          </p:cNvSpPr>
          <p:nvPr>
            <p:ph type="ctrTitle" hasCustomPrompt="1"/>
          </p:nvPr>
        </p:nvSpPr>
        <p:spPr>
          <a:xfrm>
            <a:off x="5058329" y="1923228"/>
            <a:ext cx="3670176" cy="864546"/>
          </a:xfrm>
        </p:spPr>
        <p:txBody>
          <a:bodyPr lIns="0" tIns="0" rIns="0" bIns="0">
            <a:noAutofit/>
          </a:bodyPr>
          <a:lstStyle>
            <a:lvl1pPr algn="l">
              <a:defRPr sz="3000" b="1">
                <a:solidFill>
                  <a:srgbClr val="003C7D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Tytuł prezentacji</a:t>
            </a:r>
          </a:p>
        </p:txBody>
      </p:sp>
      <p:sp>
        <p:nvSpPr>
          <p:cNvPr id="8" name="Symbol zastępczy tekstu 6"/>
          <p:cNvSpPr>
            <a:spLocks noGrp="1"/>
          </p:cNvSpPr>
          <p:nvPr>
            <p:ph type="body" sz="quarter" idx="11" hasCustomPrompt="1"/>
          </p:nvPr>
        </p:nvSpPr>
        <p:spPr>
          <a:xfrm>
            <a:off x="5057477" y="4516439"/>
            <a:ext cx="2682875" cy="287560"/>
          </a:xfrm>
        </p:spPr>
        <p:txBody>
          <a:bodyPr>
            <a:normAutofit/>
          </a:bodyPr>
          <a:lstStyle>
            <a:lvl1pPr marL="0" indent="0">
              <a:buNone/>
              <a:defRPr lang="pl-PL" sz="1000" kern="1200" dirty="0">
                <a:solidFill>
                  <a:srgbClr val="555555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pl-PL" dirty="0"/>
              <a:t>Miejscowość DD.MM.RRRR</a:t>
            </a:r>
          </a:p>
        </p:txBody>
      </p:sp>
      <p:sp>
        <p:nvSpPr>
          <p:cNvPr id="10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5058328" y="2985492"/>
            <a:ext cx="3690136" cy="1314450"/>
          </a:xfrm>
          <a:prstGeom prst="rect">
            <a:avLst/>
          </a:prstGeom>
        </p:spPr>
        <p:txBody>
          <a:bodyPr lIns="0" rIns="0">
            <a:normAutofit/>
          </a:bodyPr>
          <a:lstStyle>
            <a:lvl1pPr marL="0" indent="0" algn="l">
              <a:spcBef>
                <a:spcPts val="0"/>
              </a:spcBef>
              <a:buNone/>
              <a:defRPr sz="2500" baseline="0">
                <a:solidFill>
                  <a:srgbClr val="003C7D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Podtytuł prezentacji</a:t>
            </a:r>
          </a:p>
        </p:txBody>
      </p:sp>
    </p:spTree>
    <p:extLst>
      <p:ext uri="{BB962C8B-B14F-4D97-AF65-F5344CB8AC3E}">
        <p14:creationId xmlns:p14="http://schemas.microsoft.com/office/powerpoint/2010/main" val="3032891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 tytuł w łu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1722"/>
          <a:stretch/>
        </p:blipFill>
        <p:spPr>
          <a:xfrm>
            <a:off x="2552294" y="0"/>
            <a:ext cx="6591708" cy="448019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3923928" y="1563638"/>
            <a:ext cx="4474840" cy="857250"/>
          </a:xfrm>
        </p:spPr>
        <p:txBody>
          <a:bodyPr>
            <a:noAutofit/>
          </a:bodyPr>
          <a:lstStyle>
            <a:lvl1pPr>
              <a:defRPr sz="3900">
                <a:gradFill>
                  <a:gsLst>
                    <a:gs pos="0">
                      <a:srgbClr val="00A8E4"/>
                    </a:gs>
                    <a:gs pos="50000">
                      <a:srgbClr val="00509E"/>
                    </a:gs>
                    <a:gs pos="100000">
                      <a:srgbClr val="00285F"/>
                    </a:gs>
                  </a:gsLst>
                  <a:lin ang="0" scaled="0"/>
                </a:gradFill>
              </a:defRPr>
            </a:lvl1pPr>
          </a:lstStyle>
          <a:p>
            <a:r>
              <a:rPr lang="pl-PL" dirty="0"/>
              <a:t>Tytuł prezentacji </a:t>
            </a:r>
            <a:br>
              <a:rPr lang="pl-PL" dirty="0"/>
            </a:br>
            <a:r>
              <a:rPr lang="pl-PL" dirty="0"/>
              <a:t>drugi wiersz</a:t>
            </a:r>
          </a:p>
        </p:txBody>
      </p:sp>
      <p:pic>
        <p:nvPicPr>
          <p:cNvPr id="6" name="Picture 6" descr="\\pzu.pl\dane\DokumentyPZU\PMA\BMA\Identyfikacja Wizualna PZU\LOGOTYPY\LOGO PZU\PZU LOGO RGB\PZU LOGO RGB-01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08000" cy="19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ymbol zastępczy tekstu 6"/>
          <p:cNvSpPr>
            <a:spLocks noGrp="1"/>
          </p:cNvSpPr>
          <p:nvPr>
            <p:ph type="body" sz="quarter" idx="11" hasCustomPrompt="1"/>
          </p:nvPr>
        </p:nvSpPr>
        <p:spPr>
          <a:xfrm>
            <a:off x="467544" y="4444430"/>
            <a:ext cx="2682875" cy="287560"/>
          </a:xfrm>
        </p:spPr>
        <p:txBody>
          <a:bodyPr lIns="0" rIns="0">
            <a:normAutofit/>
          </a:bodyPr>
          <a:lstStyle>
            <a:lvl1pPr marL="0" indent="0">
              <a:buNone/>
              <a:defRPr lang="pl-PL" sz="1000" kern="1200" dirty="0">
                <a:solidFill>
                  <a:srgbClr val="555555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pl-PL" dirty="0"/>
              <a:t>Miejscowość DD.MM.RRRR</a:t>
            </a:r>
          </a:p>
        </p:txBody>
      </p:sp>
      <p:pic>
        <p:nvPicPr>
          <p:cNvPr id="9" name="Picture 5" descr="C:\Users\kszyszka\Desktop\Refresh CI\PZU PLANSZA TV CS6-01.png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"/>
          <a:stretch/>
        </p:blipFill>
        <p:spPr bwMode="auto">
          <a:xfrm rot="16200000" flipH="1">
            <a:off x="3967597" y="-32903"/>
            <a:ext cx="5132734" cy="5220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1362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 zdjęcie na cały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189" r="13995"/>
          <a:stretch/>
        </p:blipFill>
        <p:spPr bwMode="auto">
          <a:xfrm>
            <a:off x="4211960" y="0"/>
            <a:ext cx="4932040" cy="4955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6" descr="\\pzu.pl\dane\DokumentyPZU\PMA\BMA\Identyfikacja Wizualna PZU\LOGOTYPY\LOGO PZU\PZU LOGO RGB\PZU LOGO RGB-01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6000" y="0"/>
            <a:ext cx="1908000" cy="19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ymbol zastępczy tekstu 15"/>
          <p:cNvSpPr>
            <a:spLocks noGrp="1"/>
          </p:cNvSpPr>
          <p:nvPr>
            <p:ph type="body" sz="quarter" idx="10" hasCustomPrompt="1"/>
          </p:nvPr>
        </p:nvSpPr>
        <p:spPr>
          <a:xfrm>
            <a:off x="971600" y="2139702"/>
            <a:ext cx="2808312" cy="864096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1400" b="0" dirty="0">
                <a:solidFill>
                  <a:srgbClr val="555555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Kliknij</a:t>
            </a:r>
            <a:r>
              <a:rPr lang="pl-PL" sz="1400" b="0" baseline="0" dirty="0">
                <a:solidFill>
                  <a:srgbClr val="555555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prawym przyciskiem myszy na białym tle, formatuj tło i wypełnij je zdjęciem</a:t>
            </a:r>
            <a:endParaRPr lang="pl-PL" sz="1400" b="0" dirty="0">
              <a:solidFill>
                <a:srgbClr val="555555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lvl="0"/>
            <a:endParaRPr lang="pl-PL" dirty="0"/>
          </a:p>
        </p:txBody>
      </p:sp>
      <p:sp>
        <p:nvSpPr>
          <p:cNvPr id="8" name="Tytuł 1"/>
          <p:cNvSpPr>
            <a:spLocks noGrp="1"/>
          </p:cNvSpPr>
          <p:nvPr>
            <p:ph type="ctrTitle" hasCustomPrompt="1"/>
          </p:nvPr>
        </p:nvSpPr>
        <p:spPr>
          <a:xfrm>
            <a:off x="5292079" y="2139252"/>
            <a:ext cx="3436425" cy="864546"/>
          </a:xfrm>
        </p:spPr>
        <p:txBody>
          <a:bodyPr lIns="0" tIns="0" rIns="0" bIns="0">
            <a:noAutofit/>
          </a:bodyPr>
          <a:lstStyle>
            <a:lvl1pPr algn="l">
              <a:defRPr sz="3900" b="0">
                <a:solidFill>
                  <a:srgbClr val="003C7D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Tytuł prezentacji</a:t>
            </a:r>
          </a:p>
        </p:txBody>
      </p:sp>
    </p:spTree>
    <p:extLst>
      <p:ext uri="{BB962C8B-B14F-4D97-AF65-F5344CB8AC3E}">
        <p14:creationId xmlns:p14="http://schemas.microsoft.com/office/powerpoint/2010/main" val="224283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zdział - zdjecie peł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339502"/>
            <a:ext cx="3384376" cy="3531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Symbol zastępczy tekstu 7"/>
          <p:cNvSpPr>
            <a:spLocks noGrp="1"/>
          </p:cNvSpPr>
          <p:nvPr>
            <p:ph type="body" sz="quarter" idx="10" hasCustomPrompt="1"/>
          </p:nvPr>
        </p:nvSpPr>
        <p:spPr>
          <a:xfrm>
            <a:off x="1115616" y="1491630"/>
            <a:ext cx="2520280" cy="1080120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lang="pl-PL" sz="2800" b="0" kern="1200" baseline="0" dirty="0">
                <a:solidFill>
                  <a:srgbClr val="003C7D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pl-PL" dirty="0"/>
              <a:t>1. Tytuł rozdziału</a:t>
            </a:r>
          </a:p>
        </p:txBody>
      </p:sp>
      <p:sp>
        <p:nvSpPr>
          <p:cNvPr id="10" name="Symbol zastępczy tekstu 15"/>
          <p:cNvSpPr>
            <a:spLocks noGrp="1"/>
          </p:cNvSpPr>
          <p:nvPr>
            <p:ph type="body" sz="quarter" idx="11" hasCustomPrompt="1"/>
          </p:nvPr>
        </p:nvSpPr>
        <p:spPr>
          <a:xfrm>
            <a:off x="5220072" y="1869253"/>
            <a:ext cx="2808312" cy="864096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1400" b="0" dirty="0">
                <a:solidFill>
                  <a:srgbClr val="555555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Kliknij</a:t>
            </a:r>
            <a:r>
              <a:rPr lang="pl-PL" sz="1400" b="0" baseline="0" dirty="0">
                <a:solidFill>
                  <a:srgbClr val="555555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prawym przyciskiem myszy na białym tle, formatuj tło i wypełnij je zdjęciem</a:t>
            </a:r>
            <a:endParaRPr lang="pl-PL" sz="1400" b="0" dirty="0">
              <a:solidFill>
                <a:srgbClr val="555555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lvl="0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14265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ZU - 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971550" y="1458001"/>
            <a:ext cx="4356000" cy="3348038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B7D5A-8701-4B7F-90B2-2EB1F2D73C8C}" type="slidenum">
              <a:rPr lang="pl-PL" smtClean="0">
                <a:solidFill>
                  <a:srgbClr val="003C7D"/>
                </a:solidFill>
              </a:rPr>
              <a:pPr/>
              <a:t>‹#›</a:t>
            </a:fld>
            <a:endParaRPr lang="pl-PL" dirty="0">
              <a:solidFill>
                <a:srgbClr val="003C7D"/>
              </a:solidFill>
            </a:endParaRPr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14"/>
          </p:nvPr>
        </p:nvSpPr>
        <p:spPr>
          <a:xfrm>
            <a:off x="5646115" y="1464469"/>
            <a:ext cx="3060000" cy="33480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8" name="Tytuł 1"/>
          <p:cNvSpPr>
            <a:spLocks noGrp="1"/>
          </p:cNvSpPr>
          <p:nvPr>
            <p:ph type="title"/>
          </p:nvPr>
        </p:nvSpPr>
        <p:spPr>
          <a:xfrm>
            <a:off x="971550" y="87474"/>
            <a:ext cx="5760000" cy="837010"/>
          </a:xfrm>
        </p:spPr>
        <p:txBody>
          <a:bodyPr/>
          <a:lstStyle>
            <a:lvl1pPr>
              <a:defRPr sz="2400"/>
            </a:lvl1pPr>
          </a:lstStyle>
          <a:p>
            <a:r>
              <a:rPr lang="pl-PL" dirty="0"/>
              <a:t>Kliknij, aby edytować styl</a:t>
            </a:r>
          </a:p>
        </p:txBody>
      </p:sp>
      <p:cxnSp>
        <p:nvCxnSpPr>
          <p:cNvPr id="10" name="Łącznik prostoliniowy 9"/>
          <p:cNvCxnSpPr/>
          <p:nvPr userDrawn="1"/>
        </p:nvCxnSpPr>
        <p:spPr>
          <a:xfrm>
            <a:off x="971550" y="951570"/>
            <a:ext cx="5760000" cy="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000" y="0"/>
            <a:ext cx="1260000" cy="12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6024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zdział z ilustracj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7"/>
          <p:cNvSpPr>
            <a:spLocks noGrp="1"/>
          </p:cNvSpPr>
          <p:nvPr>
            <p:ph type="body" sz="quarter" idx="11" hasCustomPrompt="1"/>
          </p:nvPr>
        </p:nvSpPr>
        <p:spPr>
          <a:xfrm>
            <a:off x="683568" y="2427734"/>
            <a:ext cx="3637364" cy="1080120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lang="pl-PL" sz="3200" b="0" kern="1200" baseline="0" dirty="0">
                <a:solidFill>
                  <a:srgbClr val="003C7D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pl-PL" dirty="0"/>
              <a:t>1. Tytuł rozdziału</a:t>
            </a:r>
          </a:p>
        </p:txBody>
      </p:sp>
      <p:sp>
        <p:nvSpPr>
          <p:cNvPr id="5" name="Symbol zastępczy obrazu 4"/>
          <p:cNvSpPr>
            <a:spLocks noGrp="1"/>
          </p:cNvSpPr>
          <p:nvPr>
            <p:ph type="pic" sz="quarter" idx="10" hasCustomPrompt="1"/>
          </p:nvPr>
        </p:nvSpPr>
        <p:spPr>
          <a:xfrm>
            <a:off x="4425950" y="1238250"/>
            <a:ext cx="3492500" cy="3278188"/>
          </a:xfrm>
        </p:spPr>
        <p:txBody>
          <a:bodyPr anchor="t"/>
          <a:lstStyle>
            <a:lvl1pPr marL="0" indent="0" algn="l">
              <a:buNone/>
              <a:defRPr baseline="0"/>
            </a:lvl1pPr>
          </a:lstStyle>
          <a:p>
            <a:r>
              <a:rPr lang="pl-PL" dirty="0"/>
              <a:t>Wstaw ilustrację PZU</a:t>
            </a:r>
          </a:p>
        </p:txBody>
      </p:sp>
      <p:pic>
        <p:nvPicPr>
          <p:cNvPr id="6" name="Picture 6" descr="\\pzu.pl\dane\DokumentyPZU\PMA\BMA\Identyfikacja Wizualna PZU\LOGOTYPY\LOGO PZU\PZU LOGO RGB\PZU LOGO RGB-01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04000" y="0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8544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 z treści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490364"/>
            <a:ext cx="4546848" cy="713234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FF8C-7976-4BB0-93EA-4F57566B79E0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24.09.2025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82D6B-3AA5-4E9C-8449-A66933A60A0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6" descr="\\pzu.pl\dane\DokumentyPZU\PMA\BMA\Identyfikacja Wizualna PZU\LOGOTYPY\LOGO PZU\PZU LOGO RGB\PZU LOGO RGB-01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04000" y="0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ymbol zastępczy tekstu 7"/>
          <p:cNvSpPr>
            <a:spLocks noGrp="1"/>
          </p:cNvSpPr>
          <p:nvPr>
            <p:ph type="body" sz="quarter" idx="13"/>
          </p:nvPr>
        </p:nvSpPr>
        <p:spPr>
          <a:xfrm>
            <a:off x="467544" y="1439862"/>
            <a:ext cx="6912768" cy="1923975"/>
          </a:xfrm>
        </p:spPr>
        <p:txBody>
          <a:bodyPr lIns="0" rIns="0"/>
          <a:lstStyle>
            <a:lvl1pPr marL="0" indent="0">
              <a:buFont typeface="Arial" panose="020B0604020202020204" pitchFamily="34" charset="0"/>
              <a:buNone/>
              <a:defRPr/>
            </a:lvl1pPr>
            <a:lvl2pPr marL="742950" indent="-285750">
              <a:buFont typeface="Arial" panose="020B0604020202020204" pitchFamily="34" charset="0"/>
              <a:buChar char="•"/>
              <a:defRPr/>
            </a:lvl2pPr>
            <a:lvl3pPr marL="1600200" indent="-228600">
              <a:tabLst>
                <a:tab pos="1074738" algn="l"/>
              </a:tabLst>
              <a:defRPr/>
            </a:lvl3pPr>
            <a:lvl4pPr>
              <a:defRPr lang="pl-PL" sz="1300" kern="1200" dirty="0" smtClean="0">
                <a:solidFill>
                  <a:srgbClr val="55555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818007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 z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\\pzu.pl\dane\DokumentyPZU\PMA\BMA\Identyfikacja Wizualna PZU\LOGOTYPY\LOGO PZU\PZU LOGO RGB\PZU LOGO RGB-01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04000" y="0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2195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3316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71551" y="303611"/>
            <a:ext cx="5757863" cy="837009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971550" y="1464469"/>
            <a:ext cx="3271838" cy="3321844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395792" y="1464469"/>
            <a:ext cx="3271837" cy="3321844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883531" y="4839892"/>
            <a:ext cx="792163" cy="136922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4D5BC218-6BF3-4D12-98BD-A4338062FF5B}" type="slidenum">
              <a:rPr lang="pl-PL">
                <a:solidFill>
                  <a:srgbClr val="003C7D"/>
                </a:solidFill>
              </a:rPr>
              <a:pPr>
                <a:defRPr/>
              </a:pPr>
              <a:t>‹#›</a:t>
            </a:fld>
            <a:endParaRPr lang="pl-PL" dirty="0">
              <a:solidFill>
                <a:srgbClr val="003C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806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C6E360B-0A68-28C4-20A9-CC595E933B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266BECC4-1662-1496-87FC-CD0AAA41C9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490EBD1-494E-3DA0-2AD6-C68D6E96B1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99FFC-2A34-4E8B-8549-FFF5D7849268}" type="datetimeFigureOut">
              <a:rPr lang="pl-PL" smtClean="0"/>
              <a:t>24.09.2025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9294502-A217-452F-75D2-4A75192FE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4DDDBBF-DD51-AB5A-94F8-D9C40C85B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1BCC6-B5CB-4D9E-936E-B5CEBEC6B57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04873762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A98F1D3-C83A-2848-6F67-9CB1E6E22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C9CD741-302C-A8A0-70DE-8DC42FF0AB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C842B12-BA34-22EF-D818-2A98AAADC6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99FFC-2A34-4E8B-8549-FFF5D7849268}" type="datetimeFigureOut">
              <a:rPr lang="pl-PL" smtClean="0"/>
              <a:t>24.09.2025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2C5B0F4-3AB0-22F2-6B1F-949DD03FC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8295282-277F-2741-F2AD-AC19A1061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1BCC6-B5CB-4D9E-936E-B5CEBEC6B57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4502344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1C50AD7-DFC5-C288-1887-DD7910106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E8782CB-B93E-7CB0-B4D0-8E688516FC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EFF10B5-CE8E-6778-A2A1-5E7F699AB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99FFC-2A34-4E8B-8549-FFF5D7849268}" type="datetimeFigureOut">
              <a:rPr lang="pl-PL" smtClean="0"/>
              <a:t>24.09.2025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28454FE-D588-76E5-5D9C-CC838FC2E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29C549D-57E6-8342-F683-8B9BEDAE6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1BCC6-B5CB-4D9E-936E-B5CEBEC6B57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52496074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27BCCB4-026E-D0F2-EE87-8A9D38BFD8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D66A986-F725-1D3F-DBDC-714CBA0766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0A9E33A-29F9-D4A6-002D-330F2A21E9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8575C079-797C-35DF-EAD4-CA0CCC3E8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99FFC-2A34-4E8B-8549-FFF5D7849268}" type="datetimeFigureOut">
              <a:rPr lang="pl-PL" smtClean="0"/>
              <a:t>24.09.2025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E6ED85A-2189-C4E7-831E-DBC8CBB3A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EC8CBBC-8255-8B0D-D1CE-D2C757C7D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1BCC6-B5CB-4D9E-936E-B5CEBEC6B57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41146908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E0C9CC3-61E5-2FA8-D5D7-134B441B5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36C9EF7-B7ED-DC50-EE4A-1F577CC586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B8E7C20-D5C7-FF21-533E-4B1E138078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8507E3B8-C467-383F-81BA-1958AD03C2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EBE24386-06E7-299F-4900-AFD7147820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B932B9E2-DBED-C4B1-834D-42E98413E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99FFC-2A34-4E8B-8549-FFF5D7849268}" type="datetimeFigureOut">
              <a:rPr lang="pl-PL" smtClean="0"/>
              <a:t>24.09.2025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D52AC3C0-6309-77E3-8327-C33C01D89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0F5256D7-F573-893D-D5B1-3988F35AE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1BCC6-B5CB-4D9E-936E-B5CEBEC6B57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90399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tuł sekcji z pełnym zdjęc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/>
          <p:nvPr userDrawn="1"/>
        </p:nvSpPr>
        <p:spPr>
          <a:xfrm>
            <a:off x="2843808" y="735790"/>
            <a:ext cx="3024336" cy="2160000"/>
          </a:xfrm>
          <a:prstGeom prst="rect">
            <a:avLst/>
          </a:prstGeom>
          <a:solidFill>
            <a:srgbClr val="E6E6E6">
              <a:alpha val="7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endParaRPr lang="pl-PL" dirty="0">
              <a:solidFill>
                <a:srgbClr val="FFFFFF"/>
              </a:solidFill>
            </a:endParaRP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007604" y="3462932"/>
            <a:ext cx="6012668" cy="801006"/>
          </a:xfrm>
        </p:spPr>
        <p:txBody>
          <a:bodyPr/>
          <a:lstStyle>
            <a:lvl1pPr>
              <a:defRPr lang="pl-PL" sz="2400" kern="1200" dirty="0">
                <a:solidFill>
                  <a:srgbClr val="003C7D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</a:lstStyle>
          <a:p>
            <a:r>
              <a:rPr lang="pl-PL" dirty="0"/>
              <a:t>Kliknij, aby edytować styl</a:t>
            </a:r>
            <a:br>
              <a:rPr lang="pl-PL" dirty="0"/>
            </a:br>
            <a:endParaRPr lang="pl-PL" dirty="0"/>
          </a:p>
        </p:txBody>
      </p:sp>
      <p:pic>
        <p:nvPicPr>
          <p:cNvPr id="5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7390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432A73F-91AB-56AA-7380-A2815BA86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AC5CDAA4-A4D8-1D0D-0634-6A0303F53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99FFC-2A34-4E8B-8549-FFF5D7849268}" type="datetimeFigureOut">
              <a:rPr lang="pl-PL" smtClean="0"/>
              <a:t>24.09.2025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5C540553-2E76-A838-4675-B3D1F66AB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EB9CB15D-9141-31AD-6736-A8ECE5A32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1BCC6-B5CB-4D9E-936E-B5CEBEC6B57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94873427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120C8EE6-8248-4539-0FA6-DABB284D4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99FFC-2A34-4E8B-8549-FFF5D7849268}" type="datetimeFigureOut">
              <a:rPr lang="pl-PL" smtClean="0"/>
              <a:t>24.09.2025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9C9517B2-9E4C-0726-5253-E775CD37A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DFBA9D1-1437-CD7E-A30A-783E076B8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1BCC6-B5CB-4D9E-936E-B5CEBEC6B57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19964671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6A4F61-4B23-1B9C-0301-89F88D12A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1696832-6A43-025C-3DE1-55197EC1C0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F25E4B2-7869-42A7-E7FA-66032488A9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80A18076-748A-BD4D-D551-DB99DE0E4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99FFC-2A34-4E8B-8549-FFF5D7849268}" type="datetimeFigureOut">
              <a:rPr lang="pl-PL" smtClean="0"/>
              <a:t>24.09.2025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E587572-87B1-F595-118D-A907CB2D4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D454FBF0-4989-E7B7-7595-18C98C4DD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1BCC6-B5CB-4D9E-936E-B5CEBEC6B57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95743643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266B93-4DFF-4739-B70B-B89CBB817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F91EE93B-4844-B20E-BC07-E527A42231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20A420D4-CF1F-B17D-927A-DE49E05F8F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E797125-DC82-E1D1-EB3C-0A5690C39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99FFC-2A34-4E8B-8549-FFF5D7849268}" type="datetimeFigureOut">
              <a:rPr lang="pl-PL" smtClean="0"/>
              <a:t>24.09.2025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3F99C28-C618-1356-2606-8B8A34449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D640042-B5A0-C0B7-D3E6-083FDD734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1BCC6-B5CB-4D9E-936E-B5CEBEC6B57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77871362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A262AE9-A119-68CC-824A-7C1F3A95C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92ABFC4D-7684-233A-F37C-6AE24F393E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8375B78-39F3-EF41-EA16-C5E0E259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99FFC-2A34-4E8B-8549-FFF5D7849268}" type="datetimeFigureOut">
              <a:rPr lang="pl-PL" smtClean="0"/>
              <a:t>24.09.2025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20BEBAC-DA9D-42A9-1D6B-CF7700B41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71E39B0-8268-AA46-361E-C2146FBE5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1BCC6-B5CB-4D9E-936E-B5CEBEC6B57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85746184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59C95E5A-1C40-9E64-C0C9-1FAF4F8405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5E714FA0-6D3E-B4C8-1740-08A6F93956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1BB248A-6C1E-964B-F599-03F84EEDA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99FFC-2A34-4E8B-8549-FFF5D7849268}" type="datetimeFigureOut">
              <a:rPr lang="pl-PL" smtClean="0"/>
              <a:t>24.09.2025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70B42A7-0E6A-A02F-03E0-1A337B184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863638C-D83D-5E3F-4EE1-EC86A7B70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1BCC6-B5CB-4D9E-936E-B5CEBEC6B57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9759585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owolny kształt: kształt 5">
            <a:extLst>
              <a:ext uri="{FF2B5EF4-FFF2-40B4-BE49-F238E27FC236}">
                <a16:creationId xmlns:a16="http://schemas.microsoft.com/office/drawing/2014/main" id="{BA85E753-354C-4D79-9B92-E0B44E587F76}"/>
              </a:ext>
            </a:extLst>
          </p:cNvPr>
          <p:cNvSpPr/>
          <p:nvPr userDrawn="1"/>
        </p:nvSpPr>
        <p:spPr>
          <a:xfrm>
            <a:off x="0" y="-1"/>
            <a:ext cx="5386860" cy="5143501"/>
          </a:xfrm>
          <a:custGeom>
            <a:avLst/>
            <a:gdLst>
              <a:gd name="connsiteX0" fmla="*/ 0 w 7182480"/>
              <a:gd name="connsiteY0" fmla="*/ 0 h 6858001"/>
              <a:gd name="connsiteX1" fmla="*/ 1915427 w 7182480"/>
              <a:gd name="connsiteY1" fmla="*/ 0 h 6858001"/>
              <a:gd name="connsiteX2" fmla="*/ 1915427 w 7182480"/>
              <a:gd name="connsiteY2" fmla="*/ 1 h 6858001"/>
              <a:gd name="connsiteX3" fmla="*/ 1927652 w 7182480"/>
              <a:gd name="connsiteY3" fmla="*/ 1 h 6858001"/>
              <a:gd name="connsiteX4" fmla="*/ 2829828 w 7182480"/>
              <a:gd name="connsiteY4" fmla="*/ 1 h 6858001"/>
              <a:gd name="connsiteX5" fmla="*/ 6591694 w 7182480"/>
              <a:gd name="connsiteY5" fmla="*/ 1 h 6858001"/>
              <a:gd name="connsiteX6" fmla="*/ 6641989 w 7182480"/>
              <a:gd name="connsiteY6" fmla="*/ 111251 h 6858001"/>
              <a:gd name="connsiteX7" fmla="*/ 7182480 w 7182480"/>
              <a:gd name="connsiteY7" fmla="*/ 2788401 h 6858001"/>
              <a:gd name="connsiteX8" fmla="*/ 6007860 w 7182480"/>
              <a:gd name="connsiteY8" fmla="*/ 6633845 h 6858001"/>
              <a:gd name="connsiteX9" fmla="*/ 5848459 w 7182480"/>
              <a:gd name="connsiteY9" fmla="*/ 6858001 h 6858001"/>
              <a:gd name="connsiteX10" fmla="*/ 2829828 w 7182480"/>
              <a:gd name="connsiteY10" fmla="*/ 6858001 h 6858001"/>
              <a:gd name="connsiteX11" fmla="*/ 1927652 w 7182480"/>
              <a:gd name="connsiteY11" fmla="*/ 6858001 h 6858001"/>
              <a:gd name="connsiteX12" fmla="*/ 0 w 7182480"/>
              <a:gd name="connsiteY12" fmla="*/ 6858001 h 6858001"/>
              <a:gd name="connsiteX13" fmla="*/ 0 w 7182480"/>
              <a:gd name="connsiteY13" fmla="*/ 6858000 h 6858001"/>
              <a:gd name="connsiteX14" fmla="*/ 0 w 7182480"/>
              <a:gd name="connsiteY14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182480" h="6858001">
                <a:moveTo>
                  <a:pt x="0" y="0"/>
                </a:moveTo>
                <a:lnTo>
                  <a:pt x="1915427" y="0"/>
                </a:lnTo>
                <a:lnTo>
                  <a:pt x="1915427" y="1"/>
                </a:lnTo>
                <a:lnTo>
                  <a:pt x="1927652" y="1"/>
                </a:lnTo>
                <a:lnTo>
                  <a:pt x="2829828" y="1"/>
                </a:lnTo>
                <a:lnTo>
                  <a:pt x="6591694" y="1"/>
                </a:lnTo>
                <a:lnTo>
                  <a:pt x="6641989" y="111251"/>
                </a:lnTo>
                <a:cubicBezTo>
                  <a:pt x="6990024" y="934100"/>
                  <a:pt x="7182480" y="1838775"/>
                  <a:pt x="7182480" y="2788401"/>
                </a:cubicBezTo>
                <a:cubicBezTo>
                  <a:pt x="7182480" y="4212840"/>
                  <a:pt x="6749454" y="5536141"/>
                  <a:pt x="6007860" y="6633845"/>
                </a:cubicBezTo>
                <a:lnTo>
                  <a:pt x="5848459" y="6858001"/>
                </a:lnTo>
                <a:lnTo>
                  <a:pt x="2829828" y="6858001"/>
                </a:lnTo>
                <a:lnTo>
                  <a:pt x="1927652" y="6858001"/>
                </a:lnTo>
                <a:lnTo>
                  <a:pt x="0" y="6858001"/>
                </a:lnTo>
                <a:lnTo>
                  <a:pt x="0" y="6858000"/>
                </a:lnTo>
                <a:lnTo>
                  <a:pt x="0" y="1"/>
                </a:lnTo>
                <a:close/>
              </a:path>
            </a:pathLst>
          </a:custGeom>
          <a:gradFill flip="none" rotWithShape="1">
            <a:gsLst>
              <a:gs pos="18000">
                <a:schemeClr val="bg1"/>
              </a:gs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/>
            <a:endParaRPr lang="pl-PL" sz="1350" dirty="0">
              <a:solidFill>
                <a:srgbClr val="FFFFFF"/>
              </a:solidFill>
            </a:endParaRPr>
          </a:p>
        </p:txBody>
      </p:sp>
      <p:sp>
        <p:nvSpPr>
          <p:cNvPr id="5" name="Symbol zastępczy obrazu 4">
            <a:extLst>
              <a:ext uri="{FF2B5EF4-FFF2-40B4-BE49-F238E27FC236}">
                <a16:creationId xmlns:a16="http://schemas.microsoft.com/office/drawing/2014/main" id="{80F613BE-75AF-4DF4-AA5F-42739EA7C4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47162" y="1037687"/>
            <a:ext cx="3069666" cy="3068124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 ikonę, aby dodać obraz</a:t>
            </a:r>
            <a:endParaRPr lang="pl-PL" dirty="0"/>
          </a:p>
        </p:txBody>
      </p:sp>
      <p:pic>
        <p:nvPicPr>
          <p:cNvPr id="10" name="Obraz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3295" y="3445200"/>
            <a:ext cx="1471063" cy="1698300"/>
          </a:xfrm>
          <a:prstGeom prst="rect">
            <a:avLst/>
          </a:prstGeom>
        </p:spPr>
      </p:pic>
      <p:sp>
        <p:nvSpPr>
          <p:cNvPr id="11" name="Symbol zastępczy tekstu 2">
            <a:extLst>
              <a:ext uri="{FF2B5EF4-FFF2-40B4-BE49-F238E27FC236}">
                <a16:creationId xmlns:a16="http://schemas.microsoft.com/office/drawing/2014/main" id="{18E308A2-A710-47AE-93B5-43C599E65AC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994797" y="4114800"/>
            <a:ext cx="2843212" cy="590550"/>
          </a:xfrm>
          <a:prstGeom prst="rect">
            <a:avLst/>
          </a:prstGeom>
        </p:spPr>
        <p:txBody>
          <a:bodyPr lIns="0" rIns="0"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200"/>
            </a:lvl1pPr>
          </a:lstStyle>
          <a:p>
            <a:pPr lvl="0">
              <a:lnSpc>
                <a:spcPct val="100000"/>
              </a:lnSpc>
            </a:pPr>
            <a:r>
              <a:rPr lang="pl-PL"/>
              <a:t>Kliknij, aby edytować style wzorca tekstu</a:t>
            </a:r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10533AE8-E860-4BB6-B335-863B9445E5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994798" y="1825378"/>
            <a:ext cx="2843213" cy="1117847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sp>
        <p:nvSpPr>
          <p:cNvPr id="13" name="Symbol zastępczy tekstu 7">
            <a:extLst>
              <a:ext uri="{FF2B5EF4-FFF2-40B4-BE49-F238E27FC236}">
                <a16:creationId xmlns:a16="http://schemas.microsoft.com/office/drawing/2014/main" id="{06ECCD0F-4FA9-4579-8463-9273BCE07B4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994797" y="3220428"/>
            <a:ext cx="2843213" cy="34365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lnSpc>
                <a:spcPts val="2100"/>
              </a:lnSpc>
              <a:spcBef>
                <a:spcPts val="0"/>
              </a:spcBef>
              <a:buNone/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pic>
        <p:nvPicPr>
          <p:cNvPr id="8" name="Grafika 11">
            <a:extLst>
              <a:ext uri="{FF2B5EF4-FFF2-40B4-BE49-F238E27FC236}">
                <a16:creationId xmlns:a16="http://schemas.microsoft.com/office/drawing/2014/main" id="{245A98F2-1BBB-42BB-B342-F137DD26048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54246" y="428474"/>
            <a:ext cx="781215" cy="781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808715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ymbol zastępczy tekstu 7">
            <a:extLst>
              <a:ext uri="{FF2B5EF4-FFF2-40B4-BE49-F238E27FC236}">
                <a16:creationId xmlns:a16="http://schemas.microsoft.com/office/drawing/2014/main" id="{053DB061-7CD7-4051-947F-68B499C05F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8542" y="415132"/>
            <a:ext cx="8529470" cy="35932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100"/>
              </a:lnSpc>
              <a:spcBef>
                <a:spcPts val="0"/>
              </a:spcBef>
              <a:buNone/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DA0508F5-0364-4563-AA51-1DF5AE50EC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75665" y="4796131"/>
            <a:ext cx="259825" cy="25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682950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ytułowy zdjęcie na cały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189" r="13995"/>
          <a:stretch/>
        </p:blipFill>
        <p:spPr bwMode="auto">
          <a:xfrm>
            <a:off x="4211961" y="1"/>
            <a:ext cx="4932040" cy="4955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6" descr="\\pzu.pl\dane\DokumentyPZU\PMA\BMA\Identyfikacja Wizualna PZU\LOGOTYPY\LOGO PZU\PZU LOGO RGB\PZU LOGO RGB-01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6000" y="0"/>
            <a:ext cx="1908000" cy="19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ymbol zastępczy tekstu 15"/>
          <p:cNvSpPr>
            <a:spLocks noGrp="1"/>
          </p:cNvSpPr>
          <p:nvPr>
            <p:ph type="body" sz="quarter" idx="10" hasCustomPrompt="1"/>
          </p:nvPr>
        </p:nvSpPr>
        <p:spPr>
          <a:xfrm>
            <a:off x="971600" y="2139702"/>
            <a:ext cx="2808312" cy="864096"/>
          </a:xfrm>
          <a:prstGeom prst="rect">
            <a:avLst/>
          </a:prstGeom>
        </p:spPr>
        <p:txBody>
          <a:bodyPr lIns="121837" tIns="60918" rIns="121837" bIns="60918"/>
          <a:lstStyle>
            <a:lvl1pPr marL="0" marR="0" indent="0" algn="l" defTabSz="9136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marL="0" marR="0" lvl="0" indent="0" algn="l" defTabSz="9136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1425" b="0" dirty="0">
                <a:solidFill>
                  <a:srgbClr val="555555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Kliknij</a:t>
            </a:r>
            <a:r>
              <a:rPr lang="pl-PL" sz="1425" b="0" baseline="0" dirty="0">
                <a:solidFill>
                  <a:srgbClr val="555555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prawym przyciskiem myszy na białym tle, formatuj tło i wypełnij je zdjęciem</a:t>
            </a:r>
            <a:endParaRPr lang="pl-PL" sz="1425" b="0" dirty="0">
              <a:solidFill>
                <a:srgbClr val="555555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lvl="0"/>
            <a:endParaRPr lang="pl-PL" dirty="0"/>
          </a:p>
        </p:txBody>
      </p:sp>
      <p:sp>
        <p:nvSpPr>
          <p:cNvPr id="8" name="Tytuł 1"/>
          <p:cNvSpPr>
            <a:spLocks noGrp="1"/>
          </p:cNvSpPr>
          <p:nvPr>
            <p:ph type="ctrTitle" hasCustomPrompt="1"/>
          </p:nvPr>
        </p:nvSpPr>
        <p:spPr>
          <a:xfrm>
            <a:off x="5292083" y="2139252"/>
            <a:ext cx="3436425" cy="8645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3900" b="0">
                <a:solidFill>
                  <a:srgbClr val="003C7D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Tytuł prezentacji</a:t>
            </a:r>
          </a:p>
        </p:txBody>
      </p:sp>
    </p:spTree>
    <p:extLst>
      <p:ext uri="{BB962C8B-B14F-4D97-AF65-F5344CB8AC3E}">
        <p14:creationId xmlns:p14="http://schemas.microsoft.com/office/powerpoint/2010/main" val="1955601359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D93DBA7B-A4DD-476B-87A6-051ABE75BE0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05905" y="1866500"/>
            <a:ext cx="3445200" cy="1385100"/>
          </a:xfrm>
          <a:prstGeom prst="rect">
            <a:avLst/>
          </a:prstGeom>
        </p:spPr>
        <p:txBody>
          <a:bodyPr/>
          <a:lstStyle/>
          <a:p>
            <a:r>
              <a:rPr lang="pl-PL" dirty="0"/>
              <a:t>Kliknij ikonę, aby dodać obraz</a:t>
            </a:r>
          </a:p>
        </p:txBody>
      </p:sp>
      <p:pic>
        <p:nvPicPr>
          <p:cNvPr id="19" name="Grafika 18">
            <a:extLst>
              <a:ext uri="{FF2B5EF4-FFF2-40B4-BE49-F238E27FC236}">
                <a16:creationId xmlns:a16="http://schemas.microsoft.com/office/drawing/2014/main" id="{D0519B8C-9531-4DE6-B8A8-5BD6331C79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75635" y="4796101"/>
            <a:ext cx="259825" cy="25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2565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686" y="1245915"/>
            <a:ext cx="863600" cy="269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r="79385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2096" y="1245915"/>
            <a:ext cx="850900" cy="269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7969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663960" y="1799953"/>
            <a:ext cx="3779837" cy="1584324"/>
          </a:xfrm>
        </p:spPr>
        <p:txBody>
          <a:bodyPr/>
          <a:lstStyle>
            <a:lvl1pPr>
              <a:defRPr sz="3200"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683647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791580" y="2067696"/>
            <a:ext cx="5760000" cy="837010"/>
          </a:xfrm>
          <a:prstGeom prst="rect">
            <a:avLst/>
          </a:prstGeom>
        </p:spPr>
        <p:txBody>
          <a:bodyPr lIns="121837" tIns="60918" rIns="121837" bIns="60918"/>
          <a:lstStyle>
            <a:lvl1pPr>
              <a:defRPr lang="pl-PL" sz="3600" kern="1200" dirty="0">
                <a:solidFill>
                  <a:srgbClr val="003C7D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Symbol zastępczy tekstu 9"/>
          <p:cNvSpPr>
            <a:spLocks noGrp="1"/>
          </p:cNvSpPr>
          <p:nvPr>
            <p:ph type="body" sz="quarter" idx="11" hasCustomPrompt="1"/>
          </p:nvPr>
        </p:nvSpPr>
        <p:spPr>
          <a:xfrm>
            <a:off x="791580" y="4083918"/>
            <a:ext cx="4752528" cy="846708"/>
          </a:xfrm>
          <a:prstGeom prst="rect">
            <a:avLst/>
          </a:prstGeom>
        </p:spPr>
        <p:txBody>
          <a:bodyPr lIns="121837" tIns="60918" rIns="121837" bIns="60918"/>
          <a:lstStyle>
            <a:lvl1pPr marL="0" indent="0" algn="l" defTabSz="448801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3451" algn="l"/>
                <a:tab pos="1826900" algn="l"/>
                <a:tab pos="2740304" algn="l"/>
                <a:tab pos="3653767" algn="l"/>
                <a:tab pos="4567212" algn="l"/>
                <a:tab pos="5480646" algn="l"/>
                <a:tab pos="6394085" algn="l"/>
                <a:tab pos="7307514" algn="l"/>
                <a:tab pos="8220965" algn="l"/>
                <a:tab pos="9134423" algn="l"/>
                <a:tab pos="10047849" algn="l"/>
              </a:tabLst>
              <a:defRPr lang="pl-PL" sz="1425" kern="1200" dirty="0" smtClean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  <a:lvl2pPr marL="361572" indent="0" algn="l" defTabSz="448801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3451" algn="l"/>
                <a:tab pos="1826900" algn="l"/>
                <a:tab pos="2740304" algn="l"/>
                <a:tab pos="3653767" algn="l"/>
                <a:tab pos="4567212" algn="l"/>
                <a:tab pos="5480646" algn="l"/>
                <a:tab pos="6394085" algn="l"/>
                <a:tab pos="7307514" algn="l"/>
                <a:tab pos="8220965" algn="l"/>
                <a:tab pos="9134423" algn="l"/>
                <a:tab pos="10047849" algn="l"/>
              </a:tabLst>
              <a:defRPr lang="pl-PL" sz="1425" kern="1200" dirty="0" smtClean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2pPr>
            <a:lvl3pPr marL="721556" indent="0" algn="l" defTabSz="448801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3451" algn="l"/>
                <a:tab pos="1826900" algn="l"/>
                <a:tab pos="2740304" algn="l"/>
                <a:tab pos="3653767" algn="l"/>
                <a:tab pos="4567212" algn="l"/>
                <a:tab pos="5480646" algn="l"/>
                <a:tab pos="6394085" algn="l"/>
                <a:tab pos="7307514" algn="l"/>
                <a:tab pos="8220965" algn="l"/>
                <a:tab pos="9134423" algn="l"/>
                <a:tab pos="10047849" algn="l"/>
              </a:tabLst>
              <a:defRPr lang="pl-PL" sz="1425" kern="1200" dirty="0" smtClean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3pPr>
            <a:lvl4pPr marL="1072016" indent="0" algn="l" defTabSz="448801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3451" algn="l"/>
                <a:tab pos="1826900" algn="l"/>
                <a:tab pos="2740304" algn="l"/>
                <a:tab pos="3653767" algn="l"/>
                <a:tab pos="4567212" algn="l"/>
                <a:tab pos="5480646" algn="l"/>
                <a:tab pos="6394085" algn="l"/>
                <a:tab pos="7307514" algn="l"/>
                <a:tab pos="8220965" algn="l"/>
                <a:tab pos="9134423" algn="l"/>
                <a:tab pos="10047849" algn="l"/>
              </a:tabLst>
              <a:defRPr lang="pl-PL" sz="1125" kern="1200" dirty="0" smtClean="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4pPr>
            <a:lvl5pPr marL="1432001" indent="0" algn="l" defTabSz="448801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3451" algn="l"/>
                <a:tab pos="1826900" algn="l"/>
                <a:tab pos="2740304" algn="l"/>
                <a:tab pos="3653767" algn="l"/>
                <a:tab pos="4567212" algn="l"/>
                <a:tab pos="5480646" algn="l"/>
                <a:tab pos="6394085" algn="l"/>
                <a:tab pos="7307514" algn="l"/>
                <a:tab pos="8220965" algn="l"/>
                <a:tab pos="9134423" algn="l"/>
                <a:tab pos="10047849" algn="l"/>
              </a:tabLst>
              <a:defRPr lang="pl-PL" sz="1125" kern="1200" dirty="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5pPr>
          </a:lstStyle>
          <a:p>
            <a:pPr lvl="0"/>
            <a:r>
              <a:rPr lang="pl-PL" dirty="0"/>
              <a:t>Kontakt:</a:t>
            </a:r>
          </a:p>
        </p:txBody>
      </p:sp>
    </p:spTree>
    <p:extLst>
      <p:ext uri="{BB962C8B-B14F-4D97-AF65-F5344CB8AC3E}">
        <p14:creationId xmlns:p14="http://schemas.microsoft.com/office/powerpoint/2010/main" val="2757720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ymbol zastępczy tekstu 7">
            <a:extLst>
              <a:ext uri="{FF2B5EF4-FFF2-40B4-BE49-F238E27FC236}">
                <a16:creationId xmlns:a16="http://schemas.microsoft.com/office/drawing/2014/main" id="{3804A0AC-FAB7-4771-9EB5-4325C9EB17E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8542" y="415132"/>
            <a:ext cx="8529470" cy="35932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100"/>
              </a:lnSpc>
              <a:spcBef>
                <a:spcPts val="0"/>
              </a:spcBef>
              <a:buNone/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pic>
        <p:nvPicPr>
          <p:cNvPr id="9" name="Grafika 8">
            <a:extLst>
              <a:ext uri="{FF2B5EF4-FFF2-40B4-BE49-F238E27FC236}">
                <a16:creationId xmlns:a16="http://schemas.microsoft.com/office/drawing/2014/main" id="{F8C13D01-2E69-41CD-B859-E4A1C1C2BC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75638" y="4796104"/>
            <a:ext cx="259825" cy="259825"/>
          </a:xfrm>
          <a:prstGeom prst="rect">
            <a:avLst/>
          </a:prstGeom>
        </p:spPr>
      </p:pic>
      <p:sp>
        <p:nvSpPr>
          <p:cNvPr id="8" name="Symbol zastępczy obrazu 7">
            <a:extLst>
              <a:ext uri="{FF2B5EF4-FFF2-40B4-BE49-F238E27FC236}">
                <a16:creationId xmlns:a16="http://schemas.microsoft.com/office/drawing/2014/main" id="{BB75AB63-C2BC-4E4D-9ED3-BBB6AC51EB9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08540" y="1165278"/>
            <a:ext cx="1420200" cy="354007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91434" tIns="45718" rIns="91434" bIns="45718"/>
          <a:lstStyle>
            <a:lvl1pPr>
              <a:buNone/>
              <a:defRPr sz="9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DF1AC5AB-9C2E-4BEB-9476-9F7B4ED15551}"/>
              </a:ext>
            </a:extLst>
          </p:cNvPr>
          <p:cNvSpPr/>
          <p:nvPr userDrawn="1"/>
        </p:nvSpPr>
        <p:spPr>
          <a:xfrm>
            <a:off x="1729004" y="1165276"/>
            <a:ext cx="1420200" cy="354007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6" tIns="34289" rIns="68576" bIns="34289" rtlCol="0" anchor="ctr"/>
          <a:lstStyle/>
          <a:p>
            <a:pPr algn="ctr" defTabSz="685749"/>
            <a:endParaRPr lang="pl-PL" sz="1425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978486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71560" y="303614"/>
            <a:ext cx="5757863" cy="837009"/>
          </a:xfrm>
          <a:prstGeom prst="rect">
            <a:avLst/>
          </a:prstGeom>
        </p:spPr>
        <p:txBody>
          <a:bodyPr lIns="121912" tIns="60956" rIns="121912" bIns="60956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971551" y="1464469"/>
            <a:ext cx="3271838" cy="3321844"/>
          </a:xfrm>
          <a:prstGeom prst="rect">
            <a:avLst/>
          </a:prstGeom>
        </p:spPr>
        <p:txBody>
          <a:bodyPr lIns="121912" tIns="60956" rIns="121912" bIns="60956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395800" y="1464469"/>
            <a:ext cx="3271837" cy="3321844"/>
          </a:xfrm>
          <a:prstGeom prst="rect">
            <a:avLst/>
          </a:prstGeom>
        </p:spPr>
        <p:txBody>
          <a:bodyPr lIns="121912" tIns="60956" rIns="121912" bIns="60956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883537" y="4839892"/>
            <a:ext cx="792163" cy="136922"/>
          </a:xfrm>
          <a:prstGeom prst="rect">
            <a:avLst/>
          </a:prstGeom>
        </p:spPr>
        <p:txBody>
          <a:bodyPr lIns="121912" tIns="60956" rIns="121912" bIns="60956"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4D5BC218-6BF3-4D12-98BD-A4338062FF5B}" type="slidenum">
              <a:rPr lang="pl-PL">
                <a:solidFill>
                  <a:srgbClr val="003C7D"/>
                </a:solidFill>
              </a:rPr>
              <a:pPr>
                <a:defRPr/>
              </a:pPr>
              <a:t>‹#›</a:t>
            </a:fld>
            <a:endParaRPr lang="pl-PL" dirty="0">
              <a:solidFill>
                <a:srgbClr val="003C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328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D93DBA7B-A4DD-476B-87A6-051ABE75BE0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1"/>
            <a:ext cx="3146822" cy="4705349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Symbol zastępczy tekstu 3">
            <a:extLst>
              <a:ext uri="{FF2B5EF4-FFF2-40B4-BE49-F238E27FC236}">
                <a16:creationId xmlns:a16="http://schemas.microsoft.com/office/drawing/2014/main" id="{DC2F7BA4-0D1B-42FA-A7E4-3933708E6C7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54029" y="1543513"/>
            <a:ext cx="5183981" cy="1557998"/>
          </a:xfrm>
          <a:prstGeom prst="rect">
            <a:avLst/>
          </a:prstGeom>
        </p:spPr>
        <p:txBody>
          <a:bodyPr lIns="0" tIns="0" rIns="0" bIns="0" anchor="t"/>
          <a:lstStyle>
            <a:lvl1pPr marL="128588" indent="-128588">
              <a:lnSpc>
                <a:spcPts val="1350"/>
              </a:lnSpc>
              <a:spcBef>
                <a:spcPts val="0"/>
              </a:spcBef>
              <a:spcAft>
                <a:spcPts val="900"/>
              </a:spcAft>
              <a:buClr>
                <a:schemeClr val="accent3"/>
              </a:buClr>
              <a:buFont typeface="Source Sans Pro" panose="020B0503030403020204" pitchFamily="34" charset="0"/>
              <a:buChar char="→"/>
              <a:defRPr lang="pl-PL" sz="9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pic>
        <p:nvPicPr>
          <p:cNvPr id="19" name="Grafika 18">
            <a:extLst>
              <a:ext uri="{FF2B5EF4-FFF2-40B4-BE49-F238E27FC236}">
                <a16:creationId xmlns:a16="http://schemas.microsoft.com/office/drawing/2014/main" id="{D0519B8C-9531-4DE6-B8A8-5BD6331C79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75635" y="4796101"/>
            <a:ext cx="259825" cy="259825"/>
          </a:xfrm>
          <a:prstGeom prst="rect">
            <a:avLst/>
          </a:prstGeom>
        </p:spPr>
      </p:pic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52CD5C69-6CE1-4606-82D0-158D86E292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54028" y="415131"/>
            <a:ext cx="5183981" cy="35932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100"/>
              </a:lnSpc>
              <a:spcBef>
                <a:spcPts val="0"/>
              </a:spcBef>
              <a:buNone/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sp>
        <p:nvSpPr>
          <p:cNvPr id="11" name="Symbol zastępczy tekstu 7">
            <a:extLst>
              <a:ext uri="{FF2B5EF4-FFF2-40B4-BE49-F238E27FC236}">
                <a16:creationId xmlns:a16="http://schemas.microsoft.com/office/drawing/2014/main" id="{35A6BAB3-8481-4CDD-92D9-9B619CB21B2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54028" y="987159"/>
            <a:ext cx="5183983" cy="343651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</p:spTree>
    <p:extLst>
      <p:ext uri="{BB962C8B-B14F-4D97-AF65-F5344CB8AC3E}">
        <p14:creationId xmlns:p14="http://schemas.microsoft.com/office/powerpoint/2010/main" val="13454694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tuł sekcji z nawiasem pionowy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/>
          <p:cNvSpPr/>
          <p:nvPr userDrawn="1"/>
        </p:nvSpPr>
        <p:spPr>
          <a:xfrm>
            <a:off x="3325339" y="5"/>
            <a:ext cx="2520000" cy="3167155"/>
          </a:xfrm>
          <a:prstGeom prst="rect">
            <a:avLst/>
          </a:prstGeom>
          <a:solidFill>
            <a:srgbClr val="E6E6E6">
              <a:alpha val="7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endParaRPr lang="pl-PL" dirty="0">
              <a:solidFill>
                <a:srgbClr val="FFFFFF"/>
              </a:solidFill>
            </a:endParaRP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007604" y="3822972"/>
            <a:ext cx="6012668" cy="801006"/>
          </a:xfrm>
        </p:spPr>
        <p:txBody>
          <a:bodyPr/>
          <a:lstStyle>
            <a:lvl1pPr>
              <a:defRPr lang="pl-PL" sz="2400" kern="1200" dirty="0">
                <a:solidFill>
                  <a:srgbClr val="003C7D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</a:lstStyle>
          <a:p>
            <a:r>
              <a:rPr lang="pl-PL" dirty="0"/>
              <a:t>Kliknij, aby edytować styl</a:t>
            </a:r>
            <a:br>
              <a:rPr lang="pl-PL" dirty="0"/>
            </a:br>
            <a:endParaRPr lang="pl-PL" dirty="0"/>
          </a:p>
        </p:txBody>
      </p:sp>
      <p:pic>
        <p:nvPicPr>
          <p:cNvPr id="6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2360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ZU - 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71551" y="1464469"/>
            <a:ext cx="6661150" cy="3321843"/>
          </a:xfrm>
        </p:spPr>
        <p:txBody>
          <a:bodyPr lIns="0" tIns="0" rIns="0" bIns="0">
            <a:noAutofit/>
          </a:bodyPr>
          <a:lstStyle>
            <a:lvl1pPr marL="285666" indent="-285666">
              <a:buClr>
                <a:schemeClr val="accent5"/>
              </a:buClr>
              <a:buFont typeface="Tahoma" pitchFamily="34" charset="0"/>
              <a:buChar char="●"/>
              <a:defRPr sz="1500"/>
            </a:lvl1pPr>
            <a:lvl2pPr marL="742733" indent="-285666">
              <a:buClr>
                <a:schemeClr val="accent5"/>
              </a:buClr>
              <a:buFont typeface="Tahoma" pitchFamily="34" charset="0"/>
              <a:buChar char="●"/>
              <a:defRPr sz="1500"/>
            </a:lvl2pPr>
            <a:lvl3pPr marL="1199790" indent="-285666">
              <a:buClr>
                <a:schemeClr val="accent5"/>
              </a:buClr>
              <a:buFont typeface="Tahoma" pitchFamily="34" charset="0"/>
              <a:buChar char="●"/>
              <a:defRPr sz="1500"/>
            </a:lvl3pPr>
            <a:lvl4pPr marL="1656854" indent="-285666">
              <a:buClr>
                <a:schemeClr val="accent5"/>
              </a:buClr>
              <a:buFont typeface="Tahoma" pitchFamily="34" charset="0"/>
              <a:buChar char="●"/>
              <a:defRPr sz="1500"/>
            </a:lvl4pPr>
            <a:lvl5pPr marL="2113916" indent="-285666">
              <a:buClr>
                <a:schemeClr val="accent5"/>
              </a:buClr>
              <a:buFont typeface="Tahoma" pitchFamily="34" charset="0"/>
              <a:buChar char="●"/>
              <a:defRPr sz="15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7632700" y="4812525"/>
            <a:ext cx="1042988" cy="330995"/>
          </a:xfrm>
        </p:spPr>
        <p:txBody>
          <a:bodyPr lIns="0" tIns="0" rIns="0" bIns="0"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8D0B7D5A-8701-4B7F-90B2-2EB1F2D73C8C}" type="slidenum">
              <a:rPr lang="pl-PL" smtClean="0">
                <a:solidFill>
                  <a:srgbClr val="003C7D"/>
                </a:solidFill>
              </a:rPr>
              <a:pPr/>
              <a:t>‹#›</a:t>
            </a:fld>
            <a:endParaRPr lang="pl-PL" dirty="0">
              <a:solidFill>
                <a:srgbClr val="003C7D"/>
              </a:solidFill>
            </a:endParaRPr>
          </a:p>
        </p:txBody>
      </p:sp>
      <p:cxnSp>
        <p:nvCxnSpPr>
          <p:cNvPr id="8" name="Łącznik prostoliniowy 7"/>
          <p:cNvCxnSpPr/>
          <p:nvPr userDrawn="1"/>
        </p:nvCxnSpPr>
        <p:spPr>
          <a:xfrm>
            <a:off x="971550" y="951570"/>
            <a:ext cx="5760000" cy="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000" y="0"/>
            <a:ext cx="1260000" cy="12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ytuł 1"/>
          <p:cNvSpPr>
            <a:spLocks noGrp="1"/>
          </p:cNvSpPr>
          <p:nvPr>
            <p:ph type="title"/>
          </p:nvPr>
        </p:nvSpPr>
        <p:spPr>
          <a:xfrm>
            <a:off x="971550" y="87474"/>
            <a:ext cx="5760000" cy="837010"/>
          </a:xfrm>
        </p:spPr>
        <p:txBody>
          <a:bodyPr/>
          <a:lstStyle>
            <a:lvl1pPr>
              <a:defRPr sz="2400"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866693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ZU - Tylko Ty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B7D5A-8701-4B7F-90B2-2EB1F2D73C8C}" type="slidenum">
              <a:rPr lang="pl-PL" smtClean="0">
                <a:solidFill>
                  <a:srgbClr val="003C7D"/>
                </a:solidFill>
              </a:rPr>
              <a:pPr/>
              <a:t>‹#›</a:t>
            </a:fld>
            <a:endParaRPr lang="pl-PL" dirty="0">
              <a:solidFill>
                <a:srgbClr val="003C7D"/>
              </a:solidFill>
            </a:endParaRPr>
          </a:p>
        </p:txBody>
      </p:sp>
      <p:pic>
        <p:nvPicPr>
          <p:cNvPr id="8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000" y="0"/>
            <a:ext cx="1260000" cy="12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971550" y="87474"/>
            <a:ext cx="5760000" cy="837010"/>
          </a:xfrm>
        </p:spPr>
        <p:txBody>
          <a:bodyPr/>
          <a:lstStyle>
            <a:lvl1pPr>
              <a:defRPr sz="2400"/>
            </a:lvl1pPr>
          </a:lstStyle>
          <a:p>
            <a:r>
              <a:rPr lang="pl-PL" dirty="0"/>
              <a:t>Kliknij, aby edytować styl</a:t>
            </a:r>
          </a:p>
        </p:txBody>
      </p:sp>
      <p:cxnSp>
        <p:nvCxnSpPr>
          <p:cNvPr id="10" name="Łącznik prostoliniowy 9"/>
          <p:cNvCxnSpPr/>
          <p:nvPr userDrawn="1"/>
        </p:nvCxnSpPr>
        <p:spPr>
          <a:xfrm>
            <a:off x="971550" y="951570"/>
            <a:ext cx="5760000" cy="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8457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ZU - Slajd tytułowy -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900" y="3686177"/>
            <a:ext cx="1943100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ymbol zastępczy tekstu 2"/>
          <p:cNvSpPr>
            <a:spLocks noGrp="1"/>
          </p:cNvSpPr>
          <p:nvPr>
            <p:ph type="body" idx="1"/>
          </p:nvPr>
        </p:nvSpPr>
        <p:spPr>
          <a:xfrm>
            <a:off x="966788" y="4569984"/>
            <a:ext cx="5966334" cy="400627"/>
          </a:xfrm>
        </p:spPr>
        <p:txBody>
          <a:bodyPr anchor="b"/>
          <a:lstStyle>
            <a:lvl1pPr marL="0" indent="0">
              <a:buNone/>
              <a:defRPr sz="1100">
                <a:solidFill>
                  <a:srgbClr val="646464"/>
                </a:solidFill>
              </a:defRPr>
            </a:lvl1pPr>
            <a:lvl2pPr marL="457064" indent="0">
              <a:buNone/>
              <a:defRPr sz="1800"/>
            </a:lvl2pPr>
            <a:lvl3pPr marL="914126" indent="0">
              <a:buNone/>
              <a:defRPr sz="1600"/>
            </a:lvl3pPr>
            <a:lvl4pPr marL="1371192" indent="0">
              <a:buNone/>
              <a:defRPr sz="1400"/>
            </a:lvl4pPr>
            <a:lvl5pPr marL="1828250" indent="0">
              <a:buNone/>
              <a:defRPr sz="1400"/>
            </a:lvl5pPr>
            <a:lvl6pPr marL="2285316" indent="0">
              <a:buNone/>
              <a:defRPr sz="1400"/>
            </a:lvl6pPr>
            <a:lvl7pPr marL="2742374" indent="0">
              <a:buNone/>
              <a:defRPr sz="1400"/>
            </a:lvl7pPr>
            <a:lvl8pPr marL="3199440" indent="0">
              <a:buNone/>
              <a:defRPr sz="1400"/>
            </a:lvl8pPr>
            <a:lvl9pPr marL="3656506" indent="0">
              <a:buNone/>
              <a:defRPr sz="14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0"/>
            <a:endParaRPr lang="pl-PL" dirty="0"/>
          </a:p>
        </p:txBody>
      </p:sp>
      <p:sp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955883" y="3239095"/>
            <a:ext cx="5992393" cy="1021556"/>
          </a:xfrm>
        </p:spPr>
        <p:txBody>
          <a:bodyPr anchor="t"/>
          <a:lstStyle>
            <a:lvl1pPr marL="0" marR="0" indent="0" algn="l" defTabSz="449131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 lang="pl-PL" sz="3200" kern="1200" dirty="0">
                <a:solidFill>
                  <a:srgbClr val="003C7D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346590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ZU - 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Łącznik prostoliniowy 3"/>
          <p:cNvCxnSpPr/>
          <p:nvPr userDrawn="1"/>
        </p:nvCxnSpPr>
        <p:spPr>
          <a:xfrm>
            <a:off x="971551" y="844154"/>
            <a:ext cx="5759450" cy="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4138" y="3"/>
            <a:ext cx="1439862" cy="1079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71551" y="1464469"/>
            <a:ext cx="6661150" cy="3321843"/>
          </a:xfrm>
        </p:spPr>
        <p:txBody>
          <a:bodyPr>
            <a:noAutofit/>
          </a:bodyPr>
          <a:lstStyle>
            <a:lvl1pPr marL="285666" indent="-285666">
              <a:buClr>
                <a:schemeClr val="accent5"/>
              </a:buClr>
              <a:buFont typeface="Tahoma" pitchFamily="34" charset="0"/>
              <a:buChar char="●"/>
              <a:defRPr sz="1800"/>
            </a:lvl1pPr>
            <a:lvl2pPr marL="742733" indent="-285666">
              <a:buClr>
                <a:schemeClr val="accent5"/>
              </a:buClr>
              <a:buFont typeface="Tahoma" pitchFamily="34" charset="0"/>
              <a:buChar char="●"/>
              <a:defRPr sz="1800"/>
            </a:lvl2pPr>
            <a:lvl3pPr marL="1199790" indent="-285666">
              <a:buClr>
                <a:schemeClr val="accent5"/>
              </a:buClr>
              <a:buFont typeface="Tahoma" pitchFamily="34" charset="0"/>
              <a:buChar char="●"/>
              <a:defRPr sz="1800"/>
            </a:lvl3pPr>
            <a:lvl4pPr marL="1656854" indent="-285666">
              <a:buClr>
                <a:schemeClr val="accent5"/>
              </a:buClr>
              <a:buFont typeface="Tahoma" pitchFamily="34" charset="0"/>
              <a:buChar char="●"/>
              <a:defRPr sz="1800"/>
            </a:lvl4pPr>
            <a:lvl5pPr marL="2113916" indent="-285666">
              <a:buClr>
                <a:schemeClr val="accent5"/>
              </a:buClr>
              <a:buFont typeface="Tahoma" pitchFamily="34" charset="0"/>
              <a:buChar char="●"/>
              <a:defRPr sz="18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1" name="Tytuł 1"/>
          <p:cNvSpPr>
            <a:spLocks noGrp="1"/>
          </p:cNvSpPr>
          <p:nvPr>
            <p:ph type="title"/>
          </p:nvPr>
        </p:nvSpPr>
        <p:spPr>
          <a:xfrm>
            <a:off x="971550" y="91495"/>
            <a:ext cx="5760000" cy="752067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0"/>
          </p:nvPr>
        </p:nvSpPr>
        <p:spPr>
          <a:xfrm>
            <a:off x="7632700" y="4812507"/>
            <a:ext cx="1042988" cy="330994"/>
          </a:xfrm>
        </p:spPr>
        <p:txBody>
          <a:bodyPr/>
          <a:lstStyle>
            <a:lvl1pPr>
              <a:defRPr smtClean="0">
                <a:solidFill>
                  <a:schemeClr val="accent5"/>
                </a:solidFill>
              </a:defRPr>
            </a:lvl1pPr>
          </a:lstStyle>
          <a:p>
            <a:pPr>
              <a:defRPr/>
            </a:pPr>
            <a:fld id="{B55C68E4-7091-4911-9066-963B8D5963AA}" type="slidenum">
              <a:rPr lang="pl-PL">
                <a:solidFill>
                  <a:srgbClr val="003C7D"/>
                </a:solidFill>
              </a:rPr>
              <a:pPr>
                <a:defRPr/>
              </a:pPr>
              <a:t>‹#›</a:t>
            </a:fld>
            <a:endParaRPr lang="pl-PL" dirty="0">
              <a:solidFill>
                <a:srgbClr val="003C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8140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 nawiasy poziom + dług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704978" y="4623978"/>
            <a:ext cx="5278601" cy="324036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sz="1100">
                <a:solidFill>
                  <a:srgbClr val="646464"/>
                </a:solidFill>
              </a:defRPr>
            </a:lvl1pPr>
            <a:lvl2pPr marL="457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pic>
        <p:nvPicPr>
          <p:cNvPr id="11" name="Picture 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976" y="555526"/>
            <a:ext cx="863600" cy="269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9389" y="555526"/>
            <a:ext cx="850900" cy="269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7969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2568587" y="1014004"/>
            <a:ext cx="3960813" cy="1775445"/>
          </a:xfrm>
        </p:spPr>
        <p:txBody>
          <a:bodyPr anchor="ctr"/>
          <a:lstStyle>
            <a:lvl1pPr marL="0" indent="0" algn="ctr">
              <a:buNone/>
              <a:defRPr lang="pl-PL" sz="3200" b="0" dirty="0" smtClean="0">
                <a:solidFill>
                  <a:srgbClr val="003C7D"/>
                </a:solidFill>
                <a:latin typeface="+mj-lt"/>
                <a:ea typeface="+mj-ea"/>
                <a:cs typeface="+mj-cs"/>
              </a:defRPr>
            </a:lvl1pPr>
            <a:lvl2pPr marL="457064" indent="0" algn="ctr">
              <a:buNone/>
              <a:defRPr sz="1600">
                <a:solidFill>
                  <a:srgbClr val="003C7D"/>
                </a:solidFill>
              </a:defRPr>
            </a:lvl2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</p:txBody>
      </p:sp>
      <p:sp>
        <p:nvSpPr>
          <p:cNvPr id="14" name="Symbol zastępczy tekstu 13"/>
          <p:cNvSpPr>
            <a:spLocks noGrp="1"/>
          </p:cNvSpPr>
          <p:nvPr>
            <p:ph type="body" sz="quarter" idx="13"/>
          </p:nvPr>
        </p:nvSpPr>
        <p:spPr>
          <a:xfrm>
            <a:off x="1704980" y="3993449"/>
            <a:ext cx="5675313" cy="558525"/>
          </a:xfrm>
        </p:spPr>
        <p:txBody>
          <a:bodyPr/>
          <a:lstStyle>
            <a:lvl1pPr marL="0" indent="0">
              <a:buNone/>
              <a:defRPr>
                <a:solidFill>
                  <a:srgbClr val="646464"/>
                </a:solidFill>
              </a:defRPr>
            </a:lvl1pPr>
            <a:lvl2pPr marL="457064" indent="0">
              <a:buNone/>
              <a:defRPr/>
            </a:lvl2pPr>
            <a:lvl3pPr marL="914126" indent="0">
              <a:buNone/>
              <a:defRPr/>
            </a:lvl3pPr>
            <a:lvl4pPr marL="1371192" indent="0">
              <a:buNone/>
              <a:defRPr/>
            </a:lvl4pPr>
            <a:lvl5pPr marL="1828250" indent="0">
              <a:buNone/>
              <a:defRPr/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8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6094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ZU - 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Łącznik prostoliniowy 4"/>
          <p:cNvCxnSpPr/>
          <p:nvPr userDrawn="1"/>
        </p:nvCxnSpPr>
        <p:spPr>
          <a:xfrm>
            <a:off x="971551" y="844154"/>
            <a:ext cx="5759450" cy="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4138" y="3"/>
            <a:ext cx="1439862" cy="1079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971550" y="1458001"/>
            <a:ext cx="4356000" cy="334803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14"/>
          </p:nvPr>
        </p:nvSpPr>
        <p:spPr>
          <a:xfrm>
            <a:off x="5646115" y="1464469"/>
            <a:ext cx="3060000" cy="33480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0" name="Tytuł 1"/>
          <p:cNvSpPr>
            <a:spLocks noGrp="1"/>
          </p:cNvSpPr>
          <p:nvPr>
            <p:ph type="title"/>
          </p:nvPr>
        </p:nvSpPr>
        <p:spPr>
          <a:xfrm>
            <a:off x="971550" y="91495"/>
            <a:ext cx="5760000" cy="752067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06E4D8-264F-4124-9352-FBE9113ADCD9}" type="slidenum">
              <a:rPr lang="pl-PL">
                <a:solidFill>
                  <a:srgbClr val="003C7D"/>
                </a:solidFill>
              </a:rPr>
              <a:pPr>
                <a:defRPr/>
              </a:pPr>
              <a:t>‹#›</a:t>
            </a:fld>
            <a:endParaRPr lang="pl-PL" dirty="0">
              <a:solidFill>
                <a:srgbClr val="003C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3121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sekcji nawiasy poziom + iko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176" y="845354"/>
            <a:ext cx="3965575" cy="1913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900" y="3686177"/>
            <a:ext cx="1943100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ymbol zastępczy obrazu 9"/>
          <p:cNvSpPr>
            <a:spLocks noGrp="1"/>
          </p:cNvSpPr>
          <p:nvPr>
            <p:ph type="pic" sz="quarter" idx="12"/>
          </p:nvPr>
        </p:nvSpPr>
        <p:spPr>
          <a:xfrm>
            <a:off x="3544888" y="346472"/>
            <a:ext cx="2017712" cy="2922984"/>
          </a:xfrm>
        </p:spPr>
        <p:txBody>
          <a:bodyPr rtlCol="0">
            <a:noAutofit/>
          </a:bodyPr>
          <a:lstStyle/>
          <a:p>
            <a:pPr lvl="0"/>
            <a:endParaRPr lang="pl-PL" noProof="0" dirty="0"/>
          </a:p>
        </p:txBody>
      </p:sp>
      <p:sp>
        <p:nvSpPr>
          <p:cNvPr id="7" name="Tytuł 3"/>
          <p:cNvSpPr>
            <a:spLocks noGrp="1"/>
          </p:cNvSpPr>
          <p:nvPr>
            <p:ph type="title"/>
          </p:nvPr>
        </p:nvSpPr>
        <p:spPr>
          <a:xfrm>
            <a:off x="973758" y="3464125"/>
            <a:ext cx="5398445" cy="963812"/>
          </a:xfrm>
        </p:spPr>
        <p:txBody>
          <a:bodyPr anchor="t"/>
          <a:lstStyle>
            <a:lvl1pPr>
              <a:defRPr sz="3000"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2476854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ytułowy zdjęcie z boku + naw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900" y="3686177"/>
            <a:ext cx="1943100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44"/>
          <a:stretch>
            <a:fillRect/>
          </a:stretch>
        </p:blipFill>
        <p:spPr bwMode="auto">
          <a:xfrm>
            <a:off x="1106489" y="0"/>
            <a:ext cx="3948112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b="-44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Tytuł 3"/>
          <p:cNvSpPr>
            <a:spLocks noGrp="1"/>
          </p:cNvSpPr>
          <p:nvPr>
            <p:ph type="title"/>
          </p:nvPr>
        </p:nvSpPr>
        <p:spPr>
          <a:xfrm>
            <a:off x="5078846" y="1977696"/>
            <a:ext cx="3742261" cy="835819"/>
          </a:xfrm>
        </p:spPr>
        <p:txBody>
          <a:bodyPr anchor="t"/>
          <a:lstStyle>
            <a:lvl1pPr>
              <a:defRPr sz="30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9" name="Symbol zastępczy obrazu 8"/>
          <p:cNvSpPr>
            <a:spLocks noGrp="1"/>
          </p:cNvSpPr>
          <p:nvPr>
            <p:ph type="pic" sz="quarter" idx="10"/>
          </p:nvPr>
        </p:nvSpPr>
        <p:spPr>
          <a:xfrm>
            <a:off x="323850" y="357504"/>
            <a:ext cx="2376488" cy="4482498"/>
          </a:xfrm>
        </p:spPr>
        <p:txBody>
          <a:bodyPr rtlCol="0">
            <a:noAutofit/>
          </a:bodyPr>
          <a:lstStyle/>
          <a:p>
            <a:pPr lvl="0"/>
            <a:endParaRPr lang="pl-PL" noProof="0" dirty="0"/>
          </a:p>
        </p:txBody>
      </p:sp>
      <p:sp>
        <p:nvSpPr>
          <p:cNvPr id="8" name="Symbol zastępczy tekstu 9"/>
          <p:cNvSpPr>
            <a:spLocks noGrp="1"/>
          </p:cNvSpPr>
          <p:nvPr>
            <p:ph type="body" sz="quarter" idx="11"/>
          </p:nvPr>
        </p:nvSpPr>
        <p:spPr>
          <a:xfrm>
            <a:off x="3851933" y="4569974"/>
            <a:ext cx="2948267" cy="419007"/>
          </a:xfrm>
        </p:spPr>
        <p:txBody>
          <a:bodyPr anchor="b"/>
          <a:lstStyle>
            <a:lvl1pPr marL="0" indent="0" algn="l" defTabSz="449131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100" kern="1200" dirty="0" smtClean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  <a:lvl2pPr marL="361842" indent="0" algn="l" defTabSz="449131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100" kern="1200" dirty="0" smtClean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2pPr>
            <a:lvl3pPr marL="722096" indent="0" algn="l" defTabSz="449131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100" kern="1200" dirty="0" smtClean="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3pPr>
            <a:lvl4pPr marL="1072826" indent="0" algn="l" defTabSz="449131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100" kern="1200" dirty="0" smtClean="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4pPr>
            <a:lvl5pPr marL="1433081" indent="0" algn="l" defTabSz="449131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100" kern="1200" dirty="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5pPr>
          </a:lstStyle>
          <a:p>
            <a:pPr lvl="0"/>
            <a:r>
              <a:rPr lang="pl-PL" altLang="pl-PL" dirty="0"/>
              <a:t>Kliknij, aby edytować style wzorca tekstu</a:t>
            </a:r>
          </a:p>
          <a:p>
            <a:pPr lvl="1"/>
            <a:r>
              <a:rPr lang="pl-PL" altLang="pl-PL" dirty="0"/>
              <a:t>Drugi poziom</a:t>
            </a:r>
          </a:p>
        </p:txBody>
      </p:sp>
    </p:spTree>
    <p:extLst>
      <p:ext uri="{BB962C8B-B14F-4D97-AF65-F5344CB8AC3E}">
        <p14:creationId xmlns:p14="http://schemas.microsoft.com/office/powerpoint/2010/main" val="2737091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ytułowy zdjęcie z boku + naw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42" y="1168007"/>
            <a:ext cx="1887537" cy="2780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ytuł 3"/>
          <p:cNvSpPr>
            <a:spLocks noGrp="1"/>
          </p:cNvSpPr>
          <p:nvPr>
            <p:ph type="title"/>
          </p:nvPr>
        </p:nvSpPr>
        <p:spPr>
          <a:xfrm>
            <a:off x="5078853" y="1977705"/>
            <a:ext cx="3742261" cy="835819"/>
          </a:xfrm>
        </p:spPr>
        <p:txBody>
          <a:bodyPr anchor="t"/>
          <a:lstStyle>
            <a:lvl1pPr>
              <a:defRPr sz="30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9" name="Symbol zastępczy obrazu 8"/>
          <p:cNvSpPr>
            <a:spLocks noGrp="1"/>
          </p:cNvSpPr>
          <p:nvPr>
            <p:ph type="pic" sz="quarter" idx="10"/>
          </p:nvPr>
        </p:nvSpPr>
        <p:spPr>
          <a:xfrm>
            <a:off x="323850" y="357504"/>
            <a:ext cx="2376488" cy="4482498"/>
          </a:xfrm>
        </p:spPr>
        <p:txBody>
          <a:bodyPr/>
          <a:lstStyle/>
          <a:p>
            <a:pPr lvl="0"/>
            <a:endParaRPr lang="pl-PL" noProof="0" dirty="0"/>
          </a:p>
        </p:txBody>
      </p:sp>
      <p:sp>
        <p:nvSpPr>
          <p:cNvPr id="10" name="Symbol zastępczy tekstu 9"/>
          <p:cNvSpPr>
            <a:spLocks noGrp="1"/>
          </p:cNvSpPr>
          <p:nvPr>
            <p:ph type="body" sz="quarter" idx="11"/>
          </p:nvPr>
        </p:nvSpPr>
        <p:spPr>
          <a:xfrm>
            <a:off x="3851882" y="4298849"/>
            <a:ext cx="2948317" cy="419007"/>
          </a:xfrm>
        </p:spPr>
        <p:txBody>
          <a:bodyPr anchor="b"/>
          <a:lstStyle>
            <a:lvl1pPr marL="0" indent="0" algn="l" defTabSz="449131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100" kern="1200" dirty="0" smtClean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  <a:lvl2pPr marL="361842" indent="0" algn="l" defTabSz="449131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100" kern="1200" dirty="0" smtClean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2pPr>
            <a:lvl3pPr marL="722096" indent="0" algn="l" defTabSz="449131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100" kern="1200" dirty="0" smtClean="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3pPr>
            <a:lvl4pPr marL="1072826" indent="0" algn="l" defTabSz="449131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100" kern="1200" dirty="0" smtClean="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4pPr>
            <a:lvl5pPr marL="1433081" indent="0" algn="l" defTabSz="449131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100" kern="1200" dirty="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5pPr>
          </a:lstStyle>
          <a:p>
            <a:pPr lvl="0"/>
            <a:r>
              <a:rPr lang="pl-PL" altLang="pl-PL" dirty="0"/>
              <a:t>Kliknij, aby edytować style wzorca tekstu</a:t>
            </a:r>
          </a:p>
          <a:p>
            <a:pPr lvl="1"/>
            <a:r>
              <a:rPr lang="pl-PL" altLang="pl-PL" dirty="0"/>
              <a:t>Drugi poziom</a:t>
            </a:r>
          </a:p>
        </p:txBody>
      </p:sp>
    </p:spTree>
    <p:extLst>
      <p:ext uri="{BB962C8B-B14F-4D97-AF65-F5344CB8AC3E}">
        <p14:creationId xmlns:p14="http://schemas.microsoft.com/office/powerpoint/2010/main" val="2435848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ytuł sekcji + obszar grafiki z bo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amka 4"/>
          <p:cNvSpPr>
            <a:spLocks/>
          </p:cNvSpPr>
          <p:nvPr/>
        </p:nvSpPr>
        <p:spPr bwMode="auto">
          <a:xfrm>
            <a:off x="-1588" y="-11906"/>
            <a:ext cx="7354888" cy="5155406"/>
          </a:xfrm>
          <a:custGeom>
            <a:avLst/>
            <a:gdLst>
              <a:gd name="T0" fmla="*/ 0 w 7351538"/>
              <a:gd name="T1" fmla="*/ 0 h 6926583"/>
              <a:gd name="T2" fmla="*/ 7477632 w 7351538"/>
              <a:gd name="T3" fmla="*/ 1477 h 6926583"/>
              <a:gd name="T4" fmla="*/ 7502893 w 7351538"/>
              <a:gd name="T5" fmla="*/ 4986610 h 6926583"/>
              <a:gd name="T6" fmla="*/ 2588 w 7351538"/>
              <a:gd name="T7" fmla="*/ 4980245 h 6926583"/>
              <a:gd name="T8" fmla="*/ 0 w 7351538"/>
              <a:gd name="T9" fmla="*/ 0 h 6926583"/>
              <a:gd name="T10" fmla="*/ 986674 w 7351538"/>
              <a:gd name="T11" fmla="*/ 3517 h 6926583"/>
              <a:gd name="T12" fmla="*/ 998988 w 7351538"/>
              <a:gd name="T13" fmla="*/ 3485124 h 6926583"/>
              <a:gd name="T14" fmla="*/ 3544795 w 7351538"/>
              <a:gd name="T15" fmla="*/ 3470529 h 6926583"/>
              <a:gd name="T16" fmla="*/ 3542415 w 7351538"/>
              <a:gd name="T17" fmla="*/ 3517 h 6926583"/>
              <a:gd name="T18" fmla="*/ 986674 w 7351538"/>
              <a:gd name="T19" fmla="*/ 3517 h 6926583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7351538" h="6926583">
                <a:moveTo>
                  <a:pt x="0" y="0"/>
                </a:moveTo>
                <a:lnTo>
                  <a:pt x="7326247" y="2050"/>
                </a:lnTo>
                <a:cubicBezTo>
                  <a:pt x="7320955" y="2315095"/>
                  <a:pt x="7356289" y="4613538"/>
                  <a:pt x="7350997" y="6926583"/>
                </a:cubicBezTo>
                <a:lnTo>
                  <a:pt x="2545" y="6917747"/>
                </a:lnTo>
                <a:cubicBezTo>
                  <a:pt x="-740" y="4626812"/>
                  <a:pt x="3285" y="2290935"/>
                  <a:pt x="0" y="0"/>
                </a:cubicBezTo>
                <a:close/>
                <a:moveTo>
                  <a:pt x="966698" y="4883"/>
                </a:moveTo>
                <a:cubicBezTo>
                  <a:pt x="969645" y="847257"/>
                  <a:pt x="975519" y="4008142"/>
                  <a:pt x="978762" y="4840969"/>
                </a:cubicBezTo>
                <a:lnTo>
                  <a:pt x="3473031" y="4820692"/>
                </a:lnTo>
                <a:cubicBezTo>
                  <a:pt x="3471923" y="3987108"/>
                  <a:pt x="3471808" y="838467"/>
                  <a:pt x="3470700" y="4883"/>
                </a:cubicBezTo>
                <a:lnTo>
                  <a:pt x="966698" y="488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91416" tIns="45708" rIns="91416" bIns="45708"/>
          <a:lstStyle/>
          <a:p>
            <a:endParaRPr lang="pl-PL" dirty="0">
              <a:solidFill>
                <a:srgbClr val="000000"/>
              </a:solidFill>
            </a:endParaRPr>
          </a:p>
        </p:txBody>
      </p:sp>
      <p:pic>
        <p:nvPicPr>
          <p:cNvPr id="4" name="Obraz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319"/>
          <a:stretch>
            <a:fillRect/>
          </a:stretch>
        </p:blipFill>
        <p:spPr bwMode="auto">
          <a:xfrm>
            <a:off x="3" y="0"/>
            <a:ext cx="48164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9313" y="3686177"/>
            <a:ext cx="1943100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ytuł 3"/>
          <p:cNvSpPr>
            <a:spLocks noGrp="1"/>
          </p:cNvSpPr>
          <p:nvPr>
            <p:ph type="title"/>
          </p:nvPr>
        </p:nvSpPr>
        <p:spPr>
          <a:xfrm>
            <a:off x="4211960" y="2031695"/>
            <a:ext cx="4164086" cy="1620181"/>
          </a:xfrm>
        </p:spPr>
        <p:txBody>
          <a:bodyPr anchor="t"/>
          <a:lstStyle>
            <a:lvl1pPr>
              <a:defRPr sz="2400"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3782924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78433" y="2438022"/>
            <a:ext cx="5757863" cy="835819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6" name="Symbol zastępczy tekstu 9"/>
          <p:cNvSpPr>
            <a:spLocks noGrp="1"/>
          </p:cNvSpPr>
          <p:nvPr>
            <p:ph type="body" sz="quarter" idx="11"/>
          </p:nvPr>
        </p:nvSpPr>
        <p:spPr>
          <a:xfrm>
            <a:off x="1547664" y="4204973"/>
            <a:ext cx="4752528" cy="635031"/>
          </a:xfrm>
        </p:spPr>
        <p:txBody>
          <a:bodyPr/>
          <a:lstStyle>
            <a:lvl1pPr marL="0" indent="0" algn="l" defTabSz="449131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400" kern="1200" dirty="0" smtClean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  <a:lvl2pPr marL="361842" indent="0" algn="l" defTabSz="449131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400" kern="1200" dirty="0" smtClean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2pPr>
            <a:lvl3pPr marL="722096" indent="0" algn="l" defTabSz="449131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100" kern="1200" dirty="0" smtClean="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3pPr>
            <a:lvl4pPr marL="1072826" indent="0" algn="l" defTabSz="449131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100" kern="1200" dirty="0" smtClean="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4pPr>
            <a:lvl5pPr marL="1433081" indent="0" algn="l" defTabSz="449131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100" kern="1200" dirty="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</p:spTree>
    <p:extLst>
      <p:ext uri="{BB962C8B-B14F-4D97-AF65-F5344CB8AC3E}">
        <p14:creationId xmlns:p14="http://schemas.microsoft.com/office/powerpoint/2010/main" val="1910548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 zdjęcia peł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5" descr="C:\Users\kszyszka\Desktop\Refresh CI\PZU PLANSZA TV CS6-01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44696"/>
          <a:stretch/>
        </p:blipFill>
        <p:spPr bwMode="auto">
          <a:xfrm>
            <a:off x="0" y="0"/>
            <a:ext cx="5058329" cy="5144400"/>
          </a:xfrm>
          <a:prstGeom prst="rect">
            <a:avLst/>
          </a:prstGeom>
          <a:noFill/>
          <a:ln w="31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5058329" y="1923228"/>
            <a:ext cx="3670176" cy="864546"/>
          </a:xfrm>
        </p:spPr>
        <p:txBody>
          <a:bodyPr lIns="0" tIns="0" rIns="0" bIns="0">
            <a:noAutofit/>
          </a:bodyPr>
          <a:lstStyle>
            <a:lvl1pPr algn="l">
              <a:defRPr sz="3000" b="1">
                <a:solidFill>
                  <a:srgbClr val="003C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Tytuł prezentacji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5058340" y="2985492"/>
            <a:ext cx="3690137" cy="1314450"/>
          </a:xfrm>
          <a:prstGeom prst="rect">
            <a:avLst/>
          </a:prstGeom>
        </p:spPr>
        <p:txBody>
          <a:bodyPr lIns="0" rIns="0">
            <a:normAutofit/>
          </a:bodyPr>
          <a:lstStyle>
            <a:lvl1pPr marL="0" indent="0" algn="l">
              <a:spcBef>
                <a:spcPts val="0"/>
              </a:spcBef>
              <a:buNone/>
              <a:defRPr sz="2600" baseline="0">
                <a:solidFill>
                  <a:srgbClr val="003C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63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6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89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52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15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7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4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05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Podtytuł prezentacji</a:t>
            </a:r>
          </a:p>
        </p:txBody>
      </p:sp>
      <p:sp>
        <p:nvSpPr>
          <p:cNvPr id="7" name="Symbol zastępczy tekstu 6"/>
          <p:cNvSpPr>
            <a:spLocks noGrp="1"/>
          </p:cNvSpPr>
          <p:nvPr>
            <p:ph type="body" sz="quarter" idx="11" hasCustomPrompt="1"/>
          </p:nvPr>
        </p:nvSpPr>
        <p:spPr>
          <a:xfrm>
            <a:off x="5057555" y="4516451"/>
            <a:ext cx="2682875" cy="287561"/>
          </a:xfrm>
        </p:spPr>
        <p:txBody>
          <a:bodyPr>
            <a:normAutofit/>
          </a:bodyPr>
          <a:lstStyle>
            <a:lvl1pPr marL="0" indent="0">
              <a:buNone/>
              <a:defRPr lang="pl-PL" sz="1100" kern="1200" dirty="0">
                <a:solidFill>
                  <a:srgbClr val="55555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pl-PL" dirty="0"/>
              <a:t>Miejscowość DD.MM.RRRR</a:t>
            </a:r>
          </a:p>
        </p:txBody>
      </p:sp>
    </p:spTree>
    <p:extLst>
      <p:ext uri="{BB962C8B-B14F-4D97-AF65-F5344CB8AC3E}">
        <p14:creationId xmlns:p14="http://schemas.microsoft.com/office/powerpoint/2010/main" val="425423227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 zdjęcia szparowa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 userDrawn="1"/>
        </p:nvSpPr>
        <p:spPr>
          <a:xfrm rot="16200000">
            <a:off x="0" y="0"/>
            <a:ext cx="4427984" cy="5143500"/>
          </a:xfrm>
          <a:prstGeom prst="rect">
            <a:avLst/>
          </a:prstGeom>
          <a:gradFill>
            <a:gsLst>
              <a:gs pos="0">
                <a:srgbClr val="EBEBEB">
                  <a:lumMod val="0"/>
                  <a:lumOff val="100000"/>
                </a:srgbClr>
              </a:gs>
              <a:gs pos="48000">
                <a:srgbClr val="F5F5F5"/>
              </a:gs>
              <a:gs pos="100000">
                <a:srgbClr val="EBEBE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84" tIns="45642" rIns="91284" bIns="45642" rtlCol="0" anchor="ctr"/>
          <a:lstStyle/>
          <a:p>
            <a:pPr algn="ctr" defTabSz="912608"/>
            <a:endParaRPr lang="pl-PL" dirty="0">
              <a:solidFill>
                <a:prstClr val="white"/>
              </a:solidFill>
              <a:sym typeface="Helvetica Neue"/>
            </a:endParaRPr>
          </a:p>
        </p:txBody>
      </p:sp>
      <p:pic>
        <p:nvPicPr>
          <p:cNvPr id="15" name="Picture 5" descr="C:\Users\kszyszka\Desktop\Refresh CI\PZU PLANSZA TV CS6-01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44696"/>
          <a:stretch/>
        </p:blipFill>
        <p:spPr bwMode="auto">
          <a:xfrm rot="5400000">
            <a:off x="0" y="0"/>
            <a:ext cx="5058329" cy="5144400"/>
          </a:xfrm>
          <a:prstGeom prst="rect">
            <a:avLst/>
          </a:prstGeom>
          <a:noFill/>
          <a:ln w="31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ytuł 1"/>
          <p:cNvSpPr>
            <a:spLocks noGrp="1"/>
          </p:cNvSpPr>
          <p:nvPr>
            <p:ph type="ctrTitle" hasCustomPrompt="1"/>
          </p:nvPr>
        </p:nvSpPr>
        <p:spPr>
          <a:xfrm>
            <a:off x="5058329" y="1923228"/>
            <a:ext cx="3670176" cy="864546"/>
          </a:xfrm>
        </p:spPr>
        <p:txBody>
          <a:bodyPr lIns="0" tIns="0" rIns="0" bIns="0">
            <a:noAutofit/>
          </a:bodyPr>
          <a:lstStyle>
            <a:lvl1pPr algn="l">
              <a:defRPr sz="3000" b="1">
                <a:solidFill>
                  <a:srgbClr val="003C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Tytuł prezentacji</a:t>
            </a:r>
          </a:p>
        </p:txBody>
      </p:sp>
      <p:sp>
        <p:nvSpPr>
          <p:cNvPr id="12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5058333" y="2985492"/>
            <a:ext cx="3466199" cy="1314450"/>
          </a:xfrm>
          <a:prstGeom prst="rect">
            <a:avLst/>
          </a:prstGeom>
        </p:spPr>
        <p:txBody>
          <a:bodyPr lIns="0" rIns="0">
            <a:normAutofit/>
          </a:bodyPr>
          <a:lstStyle>
            <a:lvl1pPr marL="0" indent="0" algn="l">
              <a:spcBef>
                <a:spcPts val="0"/>
              </a:spcBef>
              <a:buNone/>
              <a:defRPr sz="2600" baseline="0">
                <a:solidFill>
                  <a:srgbClr val="003C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63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6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89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52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15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7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4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05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Podtytuł prezentacji</a:t>
            </a:r>
          </a:p>
        </p:txBody>
      </p:sp>
      <p:sp>
        <p:nvSpPr>
          <p:cNvPr id="8" name="Symbol zastępczy tekstu 6"/>
          <p:cNvSpPr>
            <a:spLocks noGrp="1"/>
          </p:cNvSpPr>
          <p:nvPr>
            <p:ph type="body" sz="quarter" idx="11" hasCustomPrompt="1"/>
          </p:nvPr>
        </p:nvSpPr>
        <p:spPr>
          <a:xfrm>
            <a:off x="5057555" y="4516451"/>
            <a:ext cx="2682875" cy="287561"/>
          </a:xfrm>
        </p:spPr>
        <p:txBody>
          <a:bodyPr>
            <a:normAutofit/>
          </a:bodyPr>
          <a:lstStyle>
            <a:lvl1pPr marL="0" indent="0">
              <a:buNone/>
              <a:defRPr lang="pl-PL" sz="1100" kern="1200" dirty="0">
                <a:solidFill>
                  <a:srgbClr val="55555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pl-PL" dirty="0"/>
              <a:t>Miejscowość DD.MM.RRRR</a:t>
            </a:r>
          </a:p>
        </p:txBody>
      </p:sp>
    </p:spTree>
    <p:extLst>
      <p:ext uri="{BB962C8B-B14F-4D97-AF65-F5344CB8AC3E}">
        <p14:creationId xmlns:p14="http://schemas.microsoft.com/office/powerpoint/2010/main" val="234814302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zdzia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sz="quarter" idx="10" hasCustomPrompt="1"/>
          </p:nvPr>
        </p:nvSpPr>
        <p:spPr>
          <a:xfrm>
            <a:off x="539180" y="3292586"/>
            <a:ext cx="4320852" cy="5753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2608" rtl="0" eaLnBrk="1" latinLnBrk="0" hangingPunct="1">
              <a:spcBef>
                <a:spcPct val="0"/>
              </a:spcBef>
              <a:buNone/>
              <a:defRPr lang="pl-PL" sz="3000" b="1" kern="1200" dirty="0" smtClean="0">
                <a:solidFill>
                  <a:srgbClr val="003C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0" indent="0" algn="l" defTabSz="912608" rtl="0" eaLnBrk="1" latinLnBrk="0" hangingPunct="1">
              <a:spcBef>
                <a:spcPct val="0"/>
              </a:spcBef>
              <a:buNone/>
              <a:defRPr lang="pl-PL" sz="3000" b="1" kern="1200" dirty="0" smtClean="0">
                <a:solidFill>
                  <a:srgbClr val="003C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0" indent="0" algn="l" defTabSz="912608" rtl="0" eaLnBrk="1" latinLnBrk="0" hangingPunct="1">
              <a:spcBef>
                <a:spcPct val="0"/>
              </a:spcBef>
              <a:buNone/>
              <a:defRPr lang="pl-PL" sz="3000" b="1" kern="1200" dirty="0" smtClean="0">
                <a:solidFill>
                  <a:srgbClr val="003C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0" indent="0" algn="l" defTabSz="912608" rtl="0" eaLnBrk="1" latinLnBrk="0" hangingPunct="1">
              <a:spcBef>
                <a:spcPct val="0"/>
              </a:spcBef>
              <a:buNone/>
              <a:defRPr lang="pl-PL" sz="3000" b="1" kern="1200" dirty="0" smtClean="0">
                <a:solidFill>
                  <a:srgbClr val="003C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0" indent="0" algn="l" defTabSz="912608" rtl="0" eaLnBrk="1" latinLnBrk="0" hangingPunct="1">
              <a:spcBef>
                <a:spcPct val="0"/>
              </a:spcBef>
              <a:buNone/>
              <a:defRPr lang="pl-PL" sz="3000" b="1" kern="1200" dirty="0">
                <a:solidFill>
                  <a:srgbClr val="003C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marL="0" indent="0"/>
            <a:r>
              <a:rPr lang="pl-PL" sz="3000" b="1" dirty="0"/>
              <a:t>1. Tytuł rozdziału</a:t>
            </a:r>
          </a:p>
        </p:txBody>
      </p:sp>
      <p:sp>
        <p:nvSpPr>
          <p:cNvPr id="13" name="Elipsa 12"/>
          <p:cNvSpPr/>
          <p:nvPr userDrawn="1"/>
        </p:nvSpPr>
        <p:spPr>
          <a:xfrm>
            <a:off x="5148065" y="1563638"/>
            <a:ext cx="3240360" cy="3240360"/>
          </a:xfrm>
          <a:prstGeom prst="ellipse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84" tIns="45642" rIns="91284" bIns="45642" rtlCol="0" anchor="ctr"/>
          <a:lstStyle/>
          <a:p>
            <a:pPr algn="ctr" defTabSz="912608"/>
            <a:endParaRPr lang="pl-PL" dirty="0">
              <a:solidFill>
                <a:prstClr val="white"/>
              </a:solidFill>
              <a:sym typeface="Helvetica Neue"/>
            </a:endParaRPr>
          </a:p>
        </p:txBody>
      </p:sp>
      <p:sp>
        <p:nvSpPr>
          <p:cNvPr id="8" name="Symbol zastępczy tekstu 2"/>
          <p:cNvSpPr>
            <a:spLocks noGrp="1"/>
          </p:cNvSpPr>
          <p:nvPr>
            <p:ph type="body" sz="quarter" idx="11" hasCustomPrompt="1"/>
          </p:nvPr>
        </p:nvSpPr>
        <p:spPr>
          <a:xfrm>
            <a:off x="539552" y="4011913"/>
            <a:ext cx="4320480" cy="5040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2608" rtl="0" eaLnBrk="1" latinLnBrk="0" hangingPunct="1">
              <a:spcBef>
                <a:spcPct val="0"/>
              </a:spcBef>
              <a:buNone/>
              <a:defRPr lang="pl-PL" sz="3200" b="0" kern="1200" dirty="0" smtClean="0">
                <a:solidFill>
                  <a:srgbClr val="003C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0" indent="0" algn="l" defTabSz="912608" rtl="0" eaLnBrk="1" latinLnBrk="0" hangingPunct="1">
              <a:spcBef>
                <a:spcPct val="0"/>
              </a:spcBef>
              <a:buNone/>
              <a:defRPr lang="pl-PL" sz="3000" b="1" kern="1200" dirty="0" smtClean="0">
                <a:solidFill>
                  <a:srgbClr val="003C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0" indent="0" algn="l" defTabSz="912608" rtl="0" eaLnBrk="1" latinLnBrk="0" hangingPunct="1">
              <a:spcBef>
                <a:spcPct val="0"/>
              </a:spcBef>
              <a:buNone/>
              <a:defRPr lang="pl-PL" sz="3000" b="1" kern="1200" dirty="0" smtClean="0">
                <a:solidFill>
                  <a:srgbClr val="003C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0" indent="0" algn="l" defTabSz="912608" rtl="0" eaLnBrk="1" latinLnBrk="0" hangingPunct="1">
              <a:spcBef>
                <a:spcPct val="0"/>
              </a:spcBef>
              <a:buNone/>
              <a:defRPr lang="pl-PL" sz="3000" b="1" kern="1200" dirty="0" smtClean="0">
                <a:solidFill>
                  <a:srgbClr val="003C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0" indent="0" algn="l" defTabSz="912608" rtl="0" eaLnBrk="1" latinLnBrk="0" hangingPunct="1">
              <a:spcBef>
                <a:spcPct val="0"/>
              </a:spcBef>
              <a:buNone/>
              <a:defRPr lang="pl-PL" sz="3000" b="1" kern="1200" dirty="0">
                <a:solidFill>
                  <a:srgbClr val="003C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r>
              <a:rPr lang="pl-PL" sz="2600" dirty="0"/>
              <a:t>Podtytuł</a:t>
            </a:r>
          </a:p>
        </p:txBody>
      </p:sp>
      <p:grpSp>
        <p:nvGrpSpPr>
          <p:cNvPr id="7" name="Grupa 6"/>
          <p:cNvGrpSpPr/>
          <p:nvPr userDrawn="1"/>
        </p:nvGrpSpPr>
        <p:grpSpPr>
          <a:xfrm>
            <a:off x="4784058" y="1203603"/>
            <a:ext cx="4466724" cy="4592615"/>
            <a:chOff x="12757489" y="3209595"/>
            <a:chExt cx="11911264" cy="12246973"/>
          </a:xfrm>
        </p:grpSpPr>
        <p:pic>
          <p:nvPicPr>
            <p:cNvPr id="9" name="Picture 2" descr="\\spf.pzu.pl\sites\pzu-zdrowie\Inwestycje_ambulatoryjne\9. Marketing\BRANDING\Placówki po brandingu\CM VM\zdjęcia od Bartka\NA LP\13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9" t="5947" r="40993" b="4405"/>
            <a:stretch/>
          </p:blipFill>
          <p:spPr bwMode="auto">
            <a:xfrm>
              <a:off x="14757604" y="5206610"/>
              <a:ext cx="8350046" cy="87815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Pierścień 9"/>
            <p:cNvSpPr/>
            <p:nvPr/>
          </p:nvSpPr>
          <p:spPr>
            <a:xfrm>
              <a:off x="12757489" y="3209595"/>
              <a:ext cx="11911264" cy="11800790"/>
            </a:xfrm>
            <a:prstGeom prst="donut">
              <a:avLst>
                <a:gd name="adj" fmla="val 1674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98" tIns="45719" rIns="91398" bIns="45719" rtlCol="0" anchor="ctr"/>
            <a:lstStyle/>
            <a:p>
              <a:pPr algn="ctr" defTabSz="308685" hangingPunct="0"/>
              <a:endParaRPr lang="pl-PL" sz="1100" b="1" kern="0" dirty="0">
                <a:solidFill>
                  <a:prstClr val="black"/>
                </a:solidFill>
                <a:sym typeface="Helvetica Neue"/>
              </a:endParaRPr>
            </a:p>
          </p:txBody>
        </p:sp>
        <p:sp>
          <p:nvSpPr>
            <p:cNvPr id="11" name="Prostokąt 10"/>
            <p:cNvSpPr/>
            <p:nvPr/>
          </p:nvSpPr>
          <p:spPr>
            <a:xfrm>
              <a:off x="13802237" y="12291947"/>
              <a:ext cx="2093496" cy="23865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2" tIns="45719" rIns="91432" bIns="45719" spcCol="0" rtlCol="0" anchor="ctr"/>
            <a:lstStyle/>
            <a:p>
              <a:pPr algn="ctr" defTabSz="308685" hangingPunct="0"/>
              <a:endParaRPr lang="pl-PL" sz="1100" b="1" kern="0" dirty="0">
                <a:solidFill>
                  <a:prstClr val="white"/>
                </a:solidFill>
                <a:sym typeface="Helvetica Neue"/>
              </a:endParaRPr>
            </a:p>
          </p:txBody>
        </p:sp>
        <p:sp>
          <p:nvSpPr>
            <p:cNvPr id="12" name="Prostokąt 11"/>
            <p:cNvSpPr/>
            <p:nvPr/>
          </p:nvSpPr>
          <p:spPr>
            <a:xfrm>
              <a:off x="21448300" y="13069992"/>
              <a:ext cx="2093496" cy="23865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2" tIns="45719" rIns="91432" bIns="45719" spcCol="0" rtlCol="0" anchor="ctr"/>
            <a:lstStyle/>
            <a:p>
              <a:pPr algn="ctr" defTabSz="308685" hangingPunct="0"/>
              <a:endParaRPr lang="pl-PL" sz="1100" b="1" kern="0" dirty="0">
                <a:solidFill>
                  <a:prstClr val="white"/>
                </a:solidFill>
                <a:sym typeface="Helvetica Neue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166205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 z treści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490366"/>
            <a:ext cx="4546848" cy="713234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FF8C-7976-4BB0-93EA-4F57566B79E0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24.09.2025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82D6B-3AA5-4E9C-8449-A66933A60A0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6" descr="\\pzu.pl\dane\DokumentyPZU\PMA\BMA\Identyfikacja Wizualna PZU\LOGOTYPY\LOGO PZU\PZU LOGO RGB\PZU LOGO RGB-01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4000" y="0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ymbol zastępczy tekstu 7"/>
          <p:cNvSpPr>
            <a:spLocks noGrp="1"/>
          </p:cNvSpPr>
          <p:nvPr>
            <p:ph type="body" sz="quarter" idx="13"/>
          </p:nvPr>
        </p:nvSpPr>
        <p:spPr>
          <a:xfrm>
            <a:off x="467544" y="1439867"/>
            <a:ext cx="6912768" cy="1923975"/>
          </a:xfrm>
        </p:spPr>
        <p:txBody>
          <a:bodyPr lIns="0" rIns="0"/>
          <a:lstStyle>
            <a:lvl1pPr marL="0" indent="0">
              <a:buFont typeface="Arial" panose="020B0604020202020204" pitchFamily="34" charset="0"/>
              <a:buNone/>
              <a:defRPr/>
            </a:lvl1pPr>
            <a:lvl2pPr marL="741545" indent="-285204">
              <a:buFont typeface="Arial" panose="020B0604020202020204" pitchFamily="34" charset="0"/>
              <a:buChar char="•"/>
              <a:defRPr/>
            </a:lvl2pPr>
            <a:lvl3pPr marL="1597080" indent="-228134">
              <a:tabLst>
                <a:tab pos="1072632" algn="l"/>
              </a:tabLst>
              <a:defRPr/>
            </a:lvl3pPr>
            <a:lvl4pPr>
              <a:defRPr lang="pl-PL" sz="1400" kern="1200" dirty="0" smtClean="0">
                <a:solidFill>
                  <a:srgbClr val="55555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00215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 Slajd tytułowy + obszar grafiki na gór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 userDrawn="1"/>
        </p:nvSpPr>
        <p:spPr>
          <a:xfrm>
            <a:off x="5" y="1"/>
            <a:ext cx="9143155" cy="2448273"/>
          </a:xfrm>
          <a:prstGeom prst="rect">
            <a:avLst/>
          </a:prstGeom>
          <a:solidFill>
            <a:srgbClr val="BFBFBF">
              <a:alpha val="2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748751" y="3165954"/>
            <a:ext cx="6228000" cy="1242000"/>
          </a:xfrm>
        </p:spPr>
        <p:txBody>
          <a:bodyPr anchor="t" anchorCtr="0"/>
          <a:lstStyle>
            <a:lvl1pPr>
              <a:defRPr sz="28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755576" y="4443958"/>
            <a:ext cx="6228000" cy="504056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sz="1100">
                <a:solidFill>
                  <a:srgbClr val="646464"/>
                </a:solidFill>
              </a:defRPr>
            </a:lvl1pPr>
            <a:lvl2pPr marL="457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pic>
        <p:nvPicPr>
          <p:cNvPr id="6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8074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usty z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\\pzu.pl\dane\DokumentyPZU\PMA\BMA\Identyfikacja Wizualna PZU\LOGOTYPY\LOGO PZU\PZU LOGO RGB\PZU LOGO RGB-01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04000" y="0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06791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 zdjęcia peł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5" descr="C:\Users\kszyszka\Desktop\Refresh CI\PZU PLANSZA TV CS6-01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44696"/>
          <a:stretch/>
        </p:blipFill>
        <p:spPr bwMode="auto">
          <a:xfrm>
            <a:off x="0" y="0"/>
            <a:ext cx="5058329" cy="5144400"/>
          </a:xfrm>
          <a:prstGeom prst="rect">
            <a:avLst/>
          </a:prstGeom>
          <a:noFill/>
          <a:ln w="31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5058329" y="1923228"/>
            <a:ext cx="3670176" cy="864546"/>
          </a:xfrm>
        </p:spPr>
        <p:txBody>
          <a:bodyPr lIns="0" tIns="0" rIns="0" bIns="0">
            <a:noAutofit/>
          </a:bodyPr>
          <a:lstStyle>
            <a:lvl1pPr algn="l">
              <a:defRPr sz="3000" b="1">
                <a:solidFill>
                  <a:srgbClr val="003C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Tytuł prezentacji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5058338" y="2985492"/>
            <a:ext cx="3690137" cy="1314450"/>
          </a:xfrm>
          <a:prstGeom prst="rect">
            <a:avLst/>
          </a:prstGeom>
        </p:spPr>
        <p:txBody>
          <a:bodyPr lIns="0" rIns="0">
            <a:normAutofit/>
          </a:bodyPr>
          <a:lstStyle>
            <a:lvl1pPr marL="0" indent="0" algn="l">
              <a:spcBef>
                <a:spcPts val="0"/>
              </a:spcBef>
              <a:buNone/>
              <a:defRPr sz="2600" baseline="0">
                <a:solidFill>
                  <a:srgbClr val="003C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63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6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53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16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79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43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06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Podtytuł prezentacji</a:t>
            </a:r>
          </a:p>
        </p:txBody>
      </p:sp>
      <p:sp>
        <p:nvSpPr>
          <p:cNvPr id="7" name="Symbol zastępczy tekstu 6"/>
          <p:cNvSpPr>
            <a:spLocks noGrp="1"/>
          </p:cNvSpPr>
          <p:nvPr>
            <p:ph type="body" sz="quarter" idx="11" hasCustomPrompt="1"/>
          </p:nvPr>
        </p:nvSpPr>
        <p:spPr>
          <a:xfrm>
            <a:off x="5057553" y="4516449"/>
            <a:ext cx="2682875" cy="287561"/>
          </a:xfrm>
        </p:spPr>
        <p:txBody>
          <a:bodyPr>
            <a:normAutofit/>
          </a:bodyPr>
          <a:lstStyle>
            <a:lvl1pPr marL="0" indent="0">
              <a:buNone/>
              <a:defRPr lang="pl-PL" sz="1100" kern="1200" dirty="0">
                <a:solidFill>
                  <a:srgbClr val="55555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pl-PL" dirty="0"/>
              <a:t>Miejscowość DD.MM.RRRR</a:t>
            </a:r>
          </a:p>
        </p:txBody>
      </p:sp>
    </p:spTree>
    <p:extLst>
      <p:ext uri="{BB962C8B-B14F-4D97-AF65-F5344CB8AC3E}">
        <p14:creationId xmlns:p14="http://schemas.microsoft.com/office/powerpoint/2010/main" val="361929919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 zdjęcia szparowa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 userDrawn="1"/>
        </p:nvSpPr>
        <p:spPr>
          <a:xfrm rot="16200000">
            <a:off x="0" y="0"/>
            <a:ext cx="4427984" cy="5143500"/>
          </a:xfrm>
          <a:prstGeom prst="rect">
            <a:avLst/>
          </a:prstGeom>
          <a:gradFill>
            <a:gsLst>
              <a:gs pos="0">
                <a:srgbClr val="EBEBEB">
                  <a:lumMod val="0"/>
                  <a:lumOff val="100000"/>
                </a:srgbClr>
              </a:gs>
              <a:gs pos="48000">
                <a:srgbClr val="F5F5F5"/>
              </a:gs>
              <a:gs pos="100000">
                <a:srgbClr val="EBEBE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88" tIns="45644" rIns="91288" bIns="45644" rtlCol="0" anchor="ctr"/>
          <a:lstStyle/>
          <a:p>
            <a:pPr algn="ctr" defTabSz="912654"/>
            <a:endParaRPr lang="pl-PL" dirty="0">
              <a:solidFill>
                <a:prstClr val="white"/>
              </a:solidFill>
              <a:sym typeface="Helvetica Neue"/>
            </a:endParaRPr>
          </a:p>
        </p:txBody>
      </p:sp>
      <p:pic>
        <p:nvPicPr>
          <p:cNvPr id="15" name="Picture 5" descr="C:\Users\kszyszka\Desktop\Refresh CI\PZU PLANSZA TV CS6-01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44696"/>
          <a:stretch/>
        </p:blipFill>
        <p:spPr bwMode="auto">
          <a:xfrm rot="5400000">
            <a:off x="0" y="0"/>
            <a:ext cx="5058329" cy="5144400"/>
          </a:xfrm>
          <a:prstGeom prst="rect">
            <a:avLst/>
          </a:prstGeom>
          <a:noFill/>
          <a:ln w="31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ytuł 1"/>
          <p:cNvSpPr>
            <a:spLocks noGrp="1"/>
          </p:cNvSpPr>
          <p:nvPr>
            <p:ph type="ctrTitle" hasCustomPrompt="1"/>
          </p:nvPr>
        </p:nvSpPr>
        <p:spPr>
          <a:xfrm>
            <a:off x="5058329" y="1923228"/>
            <a:ext cx="3670176" cy="864546"/>
          </a:xfrm>
        </p:spPr>
        <p:txBody>
          <a:bodyPr lIns="0" tIns="0" rIns="0" bIns="0">
            <a:noAutofit/>
          </a:bodyPr>
          <a:lstStyle>
            <a:lvl1pPr algn="l">
              <a:defRPr sz="3000" b="1">
                <a:solidFill>
                  <a:srgbClr val="003C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Tytuł prezentacji</a:t>
            </a:r>
          </a:p>
        </p:txBody>
      </p:sp>
      <p:sp>
        <p:nvSpPr>
          <p:cNvPr id="12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5058333" y="2985492"/>
            <a:ext cx="3466199" cy="1314450"/>
          </a:xfrm>
          <a:prstGeom prst="rect">
            <a:avLst/>
          </a:prstGeom>
        </p:spPr>
        <p:txBody>
          <a:bodyPr lIns="0" rIns="0">
            <a:normAutofit/>
          </a:bodyPr>
          <a:lstStyle>
            <a:lvl1pPr marL="0" indent="0" algn="l">
              <a:spcBef>
                <a:spcPts val="0"/>
              </a:spcBef>
              <a:buNone/>
              <a:defRPr sz="2600" baseline="0">
                <a:solidFill>
                  <a:srgbClr val="003C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63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6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53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16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79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43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06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Podtytuł prezentacji</a:t>
            </a:r>
          </a:p>
        </p:txBody>
      </p:sp>
      <p:sp>
        <p:nvSpPr>
          <p:cNvPr id="8" name="Symbol zastępczy tekstu 6"/>
          <p:cNvSpPr>
            <a:spLocks noGrp="1"/>
          </p:cNvSpPr>
          <p:nvPr>
            <p:ph type="body" sz="quarter" idx="11" hasCustomPrompt="1"/>
          </p:nvPr>
        </p:nvSpPr>
        <p:spPr>
          <a:xfrm>
            <a:off x="5057553" y="4516449"/>
            <a:ext cx="2682875" cy="287561"/>
          </a:xfrm>
        </p:spPr>
        <p:txBody>
          <a:bodyPr>
            <a:normAutofit/>
          </a:bodyPr>
          <a:lstStyle>
            <a:lvl1pPr marL="0" indent="0">
              <a:buNone/>
              <a:defRPr lang="pl-PL" sz="1100" kern="1200" dirty="0">
                <a:solidFill>
                  <a:srgbClr val="55555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pl-PL" dirty="0"/>
              <a:t>Miejscowość DD.MM.RRRR</a:t>
            </a:r>
          </a:p>
        </p:txBody>
      </p:sp>
    </p:spTree>
    <p:extLst>
      <p:ext uri="{BB962C8B-B14F-4D97-AF65-F5344CB8AC3E}">
        <p14:creationId xmlns:p14="http://schemas.microsoft.com/office/powerpoint/2010/main" val="101480042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zdzia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sz="quarter" idx="10" hasCustomPrompt="1"/>
          </p:nvPr>
        </p:nvSpPr>
        <p:spPr>
          <a:xfrm>
            <a:off x="539180" y="3292584"/>
            <a:ext cx="4320852" cy="5753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2654" rtl="0" eaLnBrk="1" latinLnBrk="0" hangingPunct="1">
              <a:spcBef>
                <a:spcPct val="0"/>
              </a:spcBef>
              <a:buNone/>
              <a:defRPr lang="pl-PL" sz="3000" b="1" kern="1200" dirty="0" smtClean="0">
                <a:solidFill>
                  <a:srgbClr val="003C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0" indent="0" algn="l" defTabSz="912654" rtl="0" eaLnBrk="1" latinLnBrk="0" hangingPunct="1">
              <a:spcBef>
                <a:spcPct val="0"/>
              </a:spcBef>
              <a:buNone/>
              <a:defRPr lang="pl-PL" sz="3000" b="1" kern="1200" dirty="0" smtClean="0">
                <a:solidFill>
                  <a:srgbClr val="003C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0" indent="0" algn="l" defTabSz="912654" rtl="0" eaLnBrk="1" latinLnBrk="0" hangingPunct="1">
              <a:spcBef>
                <a:spcPct val="0"/>
              </a:spcBef>
              <a:buNone/>
              <a:defRPr lang="pl-PL" sz="3000" b="1" kern="1200" dirty="0" smtClean="0">
                <a:solidFill>
                  <a:srgbClr val="003C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0" indent="0" algn="l" defTabSz="912654" rtl="0" eaLnBrk="1" latinLnBrk="0" hangingPunct="1">
              <a:spcBef>
                <a:spcPct val="0"/>
              </a:spcBef>
              <a:buNone/>
              <a:defRPr lang="pl-PL" sz="3000" b="1" kern="1200" dirty="0" smtClean="0">
                <a:solidFill>
                  <a:srgbClr val="003C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0" indent="0" algn="l" defTabSz="912654" rtl="0" eaLnBrk="1" latinLnBrk="0" hangingPunct="1">
              <a:spcBef>
                <a:spcPct val="0"/>
              </a:spcBef>
              <a:buNone/>
              <a:defRPr lang="pl-PL" sz="3000" b="1" kern="1200" dirty="0">
                <a:solidFill>
                  <a:srgbClr val="003C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marL="0" indent="0"/>
            <a:r>
              <a:rPr lang="pl-PL" sz="3000" b="1" dirty="0"/>
              <a:t>1. Tytuł rozdziału</a:t>
            </a:r>
          </a:p>
        </p:txBody>
      </p:sp>
      <p:sp>
        <p:nvSpPr>
          <p:cNvPr id="13" name="Elipsa 12"/>
          <p:cNvSpPr/>
          <p:nvPr userDrawn="1"/>
        </p:nvSpPr>
        <p:spPr>
          <a:xfrm>
            <a:off x="5148065" y="1563638"/>
            <a:ext cx="3240360" cy="3240360"/>
          </a:xfrm>
          <a:prstGeom prst="ellipse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88" tIns="45644" rIns="91288" bIns="45644" rtlCol="0" anchor="ctr"/>
          <a:lstStyle/>
          <a:p>
            <a:pPr algn="ctr" defTabSz="912654"/>
            <a:endParaRPr lang="pl-PL" dirty="0">
              <a:solidFill>
                <a:prstClr val="white"/>
              </a:solidFill>
              <a:sym typeface="Helvetica Neue"/>
            </a:endParaRPr>
          </a:p>
        </p:txBody>
      </p:sp>
      <p:sp>
        <p:nvSpPr>
          <p:cNvPr id="8" name="Symbol zastępczy tekstu 2"/>
          <p:cNvSpPr>
            <a:spLocks noGrp="1"/>
          </p:cNvSpPr>
          <p:nvPr>
            <p:ph type="body" sz="quarter" idx="11" hasCustomPrompt="1"/>
          </p:nvPr>
        </p:nvSpPr>
        <p:spPr>
          <a:xfrm>
            <a:off x="539552" y="4011913"/>
            <a:ext cx="4320480" cy="5040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2654" rtl="0" eaLnBrk="1" latinLnBrk="0" hangingPunct="1">
              <a:spcBef>
                <a:spcPct val="0"/>
              </a:spcBef>
              <a:buNone/>
              <a:defRPr lang="pl-PL" sz="3200" b="0" kern="1200" dirty="0" smtClean="0">
                <a:solidFill>
                  <a:srgbClr val="003C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0" indent="0" algn="l" defTabSz="912654" rtl="0" eaLnBrk="1" latinLnBrk="0" hangingPunct="1">
              <a:spcBef>
                <a:spcPct val="0"/>
              </a:spcBef>
              <a:buNone/>
              <a:defRPr lang="pl-PL" sz="3000" b="1" kern="1200" dirty="0" smtClean="0">
                <a:solidFill>
                  <a:srgbClr val="003C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0" indent="0" algn="l" defTabSz="912654" rtl="0" eaLnBrk="1" latinLnBrk="0" hangingPunct="1">
              <a:spcBef>
                <a:spcPct val="0"/>
              </a:spcBef>
              <a:buNone/>
              <a:defRPr lang="pl-PL" sz="3000" b="1" kern="1200" dirty="0" smtClean="0">
                <a:solidFill>
                  <a:srgbClr val="003C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0" indent="0" algn="l" defTabSz="912654" rtl="0" eaLnBrk="1" latinLnBrk="0" hangingPunct="1">
              <a:spcBef>
                <a:spcPct val="0"/>
              </a:spcBef>
              <a:buNone/>
              <a:defRPr lang="pl-PL" sz="3000" b="1" kern="1200" dirty="0" smtClean="0">
                <a:solidFill>
                  <a:srgbClr val="003C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0" indent="0" algn="l" defTabSz="912654" rtl="0" eaLnBrk="1" latinLnBrk="0" hangingPunct="1">
              <a:spcBef>
                <a:spcPct val="0"/>
              </a:spcBef>
              <a:buNone/>
              <a:defRPr lang="pl-PL" sz="3000" b="1" kern="1200" dirty="0">
                <a:solidFill>
                  <a:srgbClr val="003C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r>
              <a:rPr lang="pl-PL" sz="2600" dirty="0"/>
              <a:t>Podtytuł</a:t>
            </a:r>
          </a:p>
        </p:txBody>
      </p:sp>
      <p:grpSp>
        <p:nvGrpSpPr>
          <p:cNvPr id="7" name="Grupa 6"/>
          <p:cNvGrpSpPr/>
          <p:nvPr userDrawn="1"/>
        </p:nvGrpSpPr>
        <p:grpSpPr>
          <a:xfrm>
            <a:off x="4784058" y="1203603"/>
            <a:ext cx="4466724" cy="4592615"/>
            <a:chOff x="12757489" y="3209595"/>
            <a:chExt cx="11911264" cy="12246973"/>
          </a:xfrm>
        </p:grpSpPr>
        <p:pic>
          <p:nvPicPr>
            <p:cNvPr id="9" name="Picture 2" descr="\\spf.pzu.pl\sites\pzu-zdrowie\Inwestycje_ambulatoryjne\9. Marketing\BRANDING\Placówki po brandingu\CM VM\zdjęcia od Bartka\NA LP\13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9" t="5947" r="40993" b="4405"/>
            <a:stretch/>
          </p:blipFill>
          <p:spPr bwMode="auto">
            <a:xfrm>
              <a:off x="14757604" y="5206610"/>
              <a:ext cx="8350046" cy="87815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Pierścień 9"/>
            <p:cNvSpPr/>
            <p:nvPr/>
          </p:nvSpPr>
          <p:spPr>
            <a:xfrm>
              <a:off x="12757489" y="3209595"/>
              <a:ext cx="11911264" cy="11800790"/>
            </a:xfrm>
            <a:prstGeom prst="donut">
              <a:avLst>
                <a:gd name="adj" fmla="val 1674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98" tIns="45719" rIns="91398" bIns="45719" rtlCol="0" anchor="ctr"/>
            <a:lstStyle/>
            <a:p>
              <a:pPr algn="ctr" defTabSz="308702" hangingPunct="0"/>
              <a:endParaRPr lang="pl-PL" sz="1100" b="1" kern="0" dirty="0">
                <a:solidFill>
                  <a:prstClr val="black"/>
                </a:solidFill>
                <a:sym typeface="Helvetica Neue"/>
              </a:endParaRPr>
            </a:p>
          </p:txBody>
        </p:sp>
        <p:sp>
          <p:nvSpPr>
            <p:cNvPr id="11" name="Prostokąt 10"/>
            <p:cNvSpPr/>
            <p:nvPr/>
          </p:nvSpPr>
          <p:spPr>
            <a:xfrm>
              <a:off x="13802237" y="12291947"/>
              <a:ext cx="2093496" cy="23865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2" tIns="45719" rIns="91432" bIns="45719" spcCol="0" rtlCol="0" anchor="ctr"/>
            <a:lstStyle/>
            <a:p>
              <a:pPr algn="ctr" defTabSz="308702" hangingPunct="0"/>
              <a:endParaRPr lang="pl-PL" sz="1100" b="1" kern="0" dirty="0">
                <a:solidFill>
                  <a:prstClr val="white"/>
                </a:solidFill>
                <a:sym typeface="Helvetica Neue"/>
              </a:endParaRPr>
            </a:p>
          </p:txBody>
        </p:sp>
        <p:sp>
          <p:nvSpPr>
            <p:cNvPr id="12" name="Prostokąt 11"/>
            <p:cNvSpPr/>
            <p:nvPr/>
          </p:nvSpPr>
          <p:spPr>
            <a:xfrm>
              <a:off x="21448300" y="13069992"/>
              <a:ext cx="2093496" cy="23865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2" tIns="45719" rIns="91432" bIns="45719" spcCol="0" rtlCol="0" anchor="ctr"/>
            <a:lstStyle/>
            <a:p>
              <a:pPr algn="ctr" defTabSz="308702" hangingPunct="0"/>
              <a:endParaRPr lang="pl-PL" sz="1100" b="1" kern="0" dirty="0">
                <a:solidFill>
                  <a:prstClr val="white"/>
                </a:solidFill>
                <a:sym typeface="Helvetica Neue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719176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 z treści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490366"/>
            <a:ext cx="4546848" cy="713234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FF8C-7976-4BB0-93EA-4F57566B79E0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24.09.2025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82D6B-3AA5-4E9C-8449-A66933A60A0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6" descr="\\pzu.pl\dane\DokumentyPZU\PMA\BMA\Identyfikacja Wizualna PZU\LOGOTYPY\LOGO PZU\PZU LOGO RGB\PZU LOGO RGB-01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4000" y="0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ymbol zastępczy tekstu 7"/>
          <p:cNvSpPr>
            <a:spLocks noGrp="1"/>
          </p:cNvSpPr>
          <p:nvPr>
            <p:ph type="body" sz="quarter" idx="13"/>
          </p:nvPr>
        </p:nvSpPr>
        <p:spPr>
          <a:xfrm>
            <a:off x="467544" y="1439867"/>
            <a:ext cx="6912768" cy="1923975"/>
          </a:xfrm>
        </p:spPr>
        <p:txBody>
          <a:bodyPr lIns="0" rIns="0"/>
          <a:lstStyle>
            <a:lvl1pPr marL="0" indent="0">
              <a:buFont typeface="Arial" panose="020B0604020202020204" pitchFamily="34" charset="0"/>
              <a:buNone/>
              <a:defRPr/>
            </a:lvl1pPr>
            <a:lvl2pPr marL="741581" indent="-285218">
              <a:buFont typeface="Arial" panose="020B0604020202020204" pitchFamily="34" charset="0"/>
              <a:buChar char="•"/>
              <a:defRPr/>
            </a:lvl2pPr>
            <a:lvl3pPr marL="1597160" indent="-228146">
              <a:tabLst>
                <a:tab pos="1072686" algn="l"/>
              </a:tabLst>
              <a:defRPr/>
            </a:lvl3pPr>
            <a:lvl4pPr>
              <a:defRPr lang="pl-PL" sz="1400" kern="1200" dirty="0" smtClean="0">
                <a:solidFill>
                  <a:srgbClr val="55555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6243152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usty z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\\pzu.pl\dane\DokumentyPZU\PMA\BMA\Identyfikacja Wizualna PZU\LOGOTYPY\LOGO PZU\PZU LOGO RGB\PZU LOGO RGB-01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04000" y="0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98255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 zdjęcia peł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5" descr="C:\Users\kszyszka\Desktop\Refresh CI\PZU PLANSZA TV CS6-01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44696"/>
          <a:stretch/>
        </p:blipFill>
        <p:spPr bwMode="auto">
          <a:xfrm>
            <a:off x="0" y="0"/>
            <a:ext cx="5058329" cy="5144400"/>
          </a:xfrm>
          <a:prstGeom prst="rect">
            <a:avLst/>
          </a:prstGeom>
          <a:noFill/>
          <a:ln w="31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5058329" y="1923228"/>
            <a:ext cx="3670176" cy="864546"/>
          </a:xfrm>
        </p:spPr>
        <p:txBody>
          <a:bodyPr lIns="0" tIns="0" rIns="0" bIns="0">
            <a:noAutofit/>
          </a:bodyPr>
          <a:lstStyle>
            <a:lvl1pPr algn="l">
              <a:defRPr sz="3000" b="1">
                <a:solidFill>
                  <a:srgbClr val="003C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Tytuł prezentacji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5058335" y="2985492"/>
            <a:ext cx="3690137" cy="1314450"/>
          </a:xfrm>
          <a:prstGeom prst="rect">
            <a:avLst/>
          </a:prstGeom>
        </p:spPr>
        <p:txBody>
          <a:bodyPr lIns="0" rIns="0">
            <a:normAutofit/>
          </a:bodyPr>
          <a:lstStyle>
            <a:lvl1pPr marL="0" indent="0" algn="l">
              <a:spcBef>
                <a:spcPts val="0"/>
              </a:spcBef>
              <a:buNone/>
              <a:defRPr sz="2600" baseline="0">
                <a:solidFill>
                  <a:srgbClr val="003C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63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7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1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54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1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8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4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09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Podtytuł prezentacji</a:t>
            </a:r>
          </a:p>
        </p:txBody>
      </p:sp>
      <p:sp>
        <p:nvSpPr>
          <p:cNvPr id="7" name="Symbol zastępczy tekstu 6"/>
          <p:cNvSpPr>
            <a:spLocks noGrp="1"/>
          </p:cNvSpPr>
          <p:nvPr>
            <p:ph type="body" sz="quarter" idx="11" hasCustomPrompt="1"/>
          </p:nvPr>
        </p:nvSpPr>
        <p:spPr>
          <a:xfrm>
            <a:off x="5057550" y="4516446"/>
            <a:ext cx="2682875" cy="287561"/>
          </a:xfrm>
        </p:spPr>
        <p:txBody>
          <a:bodyPr>
            <a:normAutofit/>
          </a:bodyPr>
          <a:lstStyle>
            <a:lvl1pPr marL="0" indent="0">
              <a:buNone/>
              <a:defRPr lang="pl-PL" sz="1100" kern="1200" dirty="0">
                <a:solidFill>
                  <a:srgbClr val="55555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pl-PL" dirty="0"/>
              <a:t>Miejscowość DD.MM.RRRR</a:t>
            </a:r>
          </a:p>
        </p:txBody>
      </p:sp>
    </p:spTree>
    <p:extLst>
      <p:ext uri="{BB962C8B-B14F-4D97-AF65-F5344CB8AC3E}">
        <p14:creationId xmlns:p14="http://schemas.microsoft.com/office/powerpoint/2010/main" val="304245911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 zdjęcia szparowa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 userDrawn="1"/>
        </p:nvSpPr>
        <p:spPr>
          <a:xfrm rot="16200000">
            <a:off x="0" y="0"/>
            <a:ext cx="4427984" cy="5143500"/>
          </a:xfrm>
          <a:prstGeom prst="rect">
            <a:avLst/>
          </a:prstGeom>
          <a:gradFill>
            <a:gsLst>
              <a:gs pos="0">
                <a:srgbClr val="EBEBEB">
                  <a:lumMod val="0"/>
                  <a:lumOff val="100000"/>
                </a:srgbClr>
              </a:gs>
              <a:gs pos="48000">
                <a:srgbClr val="F5F5F5"/>
              </a:gs>
              <a:gs pos="100000">
                <a:srgbClr val="EBEBE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4" tIns="45647" rIns="91294" bIns="45647" rtlCol="0" anchor="ctr"/>
          <a:lstStyle/>
          <a:p>
            <a:pPr algn="ctr" defTabSz="912723"/>
            <a:endParaRPr lang="pl-PL" dirty="0">
              <a:solidFill>
                <a:prstClr val="white"/>
              </a:solidFill>
              <a:sym typeface="Helvetica Neue"/>
            </a:endParaRPr>
          </a:p>
        </p:txBody>
      </p:sp>
      <p:pic>
        <p:nvPicPr>
          <p:cNvPr id="15" name="Picture 5" descr="C:\Users\kszyszka\Desktop\Refresh CI\PZU PLANSZA TV CS6-01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44696"/>
          <a:stretch/>
        </p:blipFill>
        <p:spPr bwMode="auto">
          <a:xfrm rot="5400000">
            <a:off x="0" y="0"/>
            <a:ext cx="5058329" cy="5144400"/>
          </a:xfrm>
          <a:prstGeom prst="rect">
            <a:avLst/>
          </a:prstGeom>
          <a:noFill/>
          <a:ln w="31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ytuł 1"/>
          <p:cNvSpPr>
            <a:spLocks noGrp="1"/>
          </p:cNvSpPr>
          <p:nvPr>
            <p:ph type="ctrTitle" hasCustomPrompt="1"/>
          </p:nvPr>
        </p:nvSpPr>
        <p:spPr>
          <a:xfrm>
            <a:off x="5058329" y="1923228"/>
            <a:ext cx="3670176" cy="864546"/>
          </a:xfrm>
        </p:spPr>
        <p:txBody>
          <a:bodyPr lIns="0" tIns="0" rIns="0" bIns="0">
            <a:noAutofit/>
          </a:bodyPr>
          <a:lstStyle>
            <a:lvl1pPr algn="l">
              <a:defRPr sz="3000" b="1">
                <a:solidFill>
                  <a:srgbClr val="003C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Tytuł prezentacji</a:t>
            </a:r>
          </a:p>
        </p:txBody>
      </p:sp>
      <p:sp>
        <p:nvSpPr>
          <p:cNvPr id="12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5058333" y="2985492"/>
            <a:ext cx="3466199" cy="1314450"/>
          </a:xfrm>
          <a:prstGeom prst="rect">
            <a:avLst/>
          </a:prstGeom>
        </p:spPr>
        <p:txBody>
          <a:bodyPr lIns="0" rIns="0">
            <a:normAutofit/>
          </a:bodyPr>
          <a:lstStyle>
            <a:lvl1pPr marL="0" indent="0" algn="l">
              <a:spcBef>
                <a:spcPts val="0"/>
              </a:spcBef>
              <a:buNone/>
              <a:defRPr sz="2600" baseline="0">
                <a:solidFill>
                  <a:srgbClr val="003C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63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7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1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54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1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8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4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09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Podtytuł prezentacji</a:t>
            </a:r>
          </a:p>
        </p:txBody>
      </p:sp>
      <p:sp>
        <p:nvSpPr>
          <p:cNvPr id="8" name="Symbol zastępczy tekstu 6"/>
          <p:cNvSpPr>
            <a:spLocks noGrp="1"/>
          </p:cNvSpPr>
          <p:nvPr>
            <p:ph type="body" sz="quarter" idx="11" hasCustomPrompt="1"/>
          </p:nvPr>
        </p:nvSpPr>
        <p:spPr>
          <a:xfrm>
            <a:off x="5057550" y="4516446"/>
            <a:ext cx="2682875" cy="287561"/>
          </a:xfrm>
        </p:spPr>
        <p:txBody>
          <a:bodyPr>
            <a:normAutofit/>
          </a:bodyPr>
          <a:lstStyle>
            <a:lvl1pPr marL="0" indent="0">
              <a:buNone/>
              <a:defRPr lang="pl-PL" sz="1100" kern="1200" dirty="0">
                <a:solidFill>
                  <a:srgbClr val="55555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pl-PL" dirty="0"/>
              <a:t>Miejscowość DD.MM.RRRR</a:t>
            </a:r>
          </a:p>
        </p:txBody>
      </p:sp>
    </p:spTree>
    <p:extLst>
      <p:ext uri="{BB962C8B-B14F-4D97-AF65-F5344CB8AC3E}">
        <p14:creationId xmlns:p14="http://schemas.microsoft.com/office/powerpoint/2010/main" val="179731708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zdzia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sz="quarter" idx="10" hasCustomPrompt="1"/>
          </p:nvPr>
        </p:nvSpPr>
        <p:spPr>
          <a:xfrm>
            <a:off x="539180" y="3292581"/>
            <a:ext cx="4320852" cy="5753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2723" rtl="0" eaLnBrk="1" latinLnBrk="0" hangingPunct="1">
              <a:spcBef>
                <a:spcPct val="0"/>
              </a:spcBef>
              <a:buNone/>
              <a:defRPr lang="pl-PL" sz="3000" b="1" kern="1200" dirty="0" smtClean="0">
                <a:solidFill>
                  <a:srgbClr val="003C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0" indent="0" algn="l" defTabSz="912723" rtl="0" eaLnBrk="1" latinLnBrk="0" hangingPunct="1">
              <a:spcBef>
                <a:spcPct val="0"/>
              </a:spcBef>
              <a:buNone/>
              <a:defRPr lang="pl-PL" sz="3000" b="1" kern="1200" dirty="0" smtClean="0">
                <a:solidFill>
                  <a:srgbClr val="003C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0" indent="0" algn="l" defTabSz="912723" rtl="0" eaLnBrk="1" latinLnBrk="0" hangingPunct="1">
              <a:spcBef>
                <a:spcPct val="0"/>
              </a:spcBef>
              <a:buNone/>
              <a:defRPr lang="pl-PL" sz="3000" b="1" kern="1200" dirty="0" smtClean="0">
                <a:solidFill>
                  <a:srgbClr val="003C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0" indent="0" algn="l" defTabSz="912723" rtl="0" eaLnBrk="1" latinLnBrk="0" hangingPunct="1">
              <a:spcBef>
                <a:spcPct val="0"/>
              </a:spcBef>
              <a:buNone/>
              <a:defRPr lang="pl-PL" sz="3000" b="1" kern="1200" dirty="0" smtClean="0">
                <a:solidFill>
                  <a:srgbClr val="003C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0" indent="0" algn="l" defTabSz="912723" rtl="0" eaLnBrk="1" latinLnBrk="0" hangingPunct="1">
              <a:spcBef>
                <a:spcPct val="0"/>
              </a:spcBef>
              <a:buNone/>
              <a:defRPr lang="pl-PL" sz="3000" b="1" kern="1200" dirty="0">
                <a:solidFill>
                  <a:srgbClr val="003C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marL="0" indent="0"/>
            <a:r>
              <a:rPr lang="pl-PL" sz="3000" b="1" dirty="0"/>
              <a:t>1. Tytuł rozdziału</a:t>
            </a:r>
          </a:p>
        </p:txBody>
      </p:sp>
      <p:sp>
        <p:nvSpPr>
          <p:cNvPr id="13" name="Elipsa 12"/>
          <p:cNvSpPr/>
          <p:nvPr userDrawn="1"/>
        </p:nvSpPr>
        <p:spPr>
          <a:xfrm>
            <a:off x="5148065" y="1563638"/>
            <a:ext cx="3240360" cy="3240360"/>
          </a:xfrm>
          <a:prstGeom prst="ellipse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4" tIns="45647" rIns="91294" bIns="45647" rtlCol="0" anchor="ctr"/>
          <a:lstStyle/>
          <a:p>
            <a:pPr algn="ctr" defTabSz="912723"/>
            <a:endParaRPr lang="pl-PL" dirty="0">
              <a:solidFill>
                <a:prstClr val="white"/>
              </a:solidFill>
              <a:sym typeface="Helvetica Neue"/>
            </a:endParaRPr>
          </a:p>
        </p:txBody>
      </p:sp>
      <p:sp>
        <p:nvSpPr>
          <p:cNvPr id="8" name="Symbol zastępczy tekstu 2"/>
          <p:cNvSpPr>
            <a:spLocks noGrp="1"/>
          </p:cNvSpPr>
          <p:nvPr>
            <p:ph type="body" sz="quarter" idx="11" hasCustomPrompt="1"/>
          </p:nvPr>
        </p:nvSpPr>
        <p:spPr>
          <a:xfrm>
            <a:off x="539552" y="4011913"/>
            <a:ext cx="4320480" cy="5040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2723" rtl="0" eaLnBrk="1" latinLnBrk="0" hangingPunct="1">
              <a:spcBef>
                <a:spcPct val="0"/>
              </a:spcBef>
              <a:buNone/>
              <a:defRPr lang="pl-PL" sz="3200" b="0" kern="1200" dirty="0" smtClean="0">
                <a:solidFill>
                  <a:srgbClr val="003C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0" indent="0" algn="l" defTabSz="912723" rtl="0" eaLnBrk="1" latinLnBrk="0" hangingPunct="1">
              <a:spcBef>
                <a:spcPct val="0"/>
              </a:spcBef>
              <a:buNone/>
              <a:defRPr lang="pl-PL" sz="3000" b="1" kern="1200" dirty="0" smtClean="0">
                <a:solidFill>
                  <a:srgbClr val="003C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0" indent="0" algn="l" defTabSz="912723" rtl="0" eaLnBrk="1" latinLnBrk="0" hangingPunct="1">
              <a:spcBef>
                <a:spcPct val="0"/>
              </a:spcBef>
              <a:buNone/>
              <a:defRPr lang="pl-PL" sz="3000" b="1" kern="1200" dirty="0" smtClean="0">
                <a:solidFill>
                  <a:srgbClr val="003C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0" indent="0" algn="l" defTabSz="912723" rtl="0" eaLnBrk="1" latinLnBrk="0" hangingPunct="1">
              <a:spcBef>
                <a:spcPct val="0"/>
              </a:spcBef>
              <a:buNone/>
              <a:defRPr lang="pl-PL" sz="3000" b="1" kern="1200" dirty="0" smtClean="0">
                <a:solidFill>
                  <a:srgbClr val="003C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0" indent="0" algn="l" defTabSz="912723" rtl="0" eaLnBrk="1" latinLnBrk="0" hangingPunct="1">
              <a:spcBef>
                <a:spcPct val="0"/>
              </a:spcBef>
              <a:buNone/>
              <a:defRPr lang="pl-PL" sz="3000" b="1" kern="1200" dirty="0">
                <a:solidFill>
                  <a:srgbClr val="003C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r>
              <a:rPr lang="pl-PL" sz="2600" dirty="0"/>
              <a:t>Podtytuł</a:t>
            </a:r>
          </a:p>
        </p:txBody>
      </p:sp>
      <p:grpSp>
        <p:nvGrpSpPr>
          <p:cNvPr id="7" name="Grupa 6"/>
          <p:cNvGrpSpPr/>
          <p:nvPr userDrawn="1"/>
        </p:nvGrpSpPr>
        <p:grpSpPr>
          <a:xfrm>
            <a:off x="4784058" y="1203603"/>
            <a:ext cx="4466724" cy="4592615"/>
            <a:chOff x="12757489" y="3209595"/>
            <a:chExt cx="11911264" cy="12246973"/>
          </a:xfrm>
        </p:grpSpPr>
        <p:pic>
          <p:nvPicPr>
            <p:cNvPr id="9" name="Picture 2" descr="\\spf.pzu.pl\sites\pzu-zdrowie\Inwestycje_ambulatoryjne\9. Marketing\BRANDING\Placówki po brandingu\CM VM\zdjęcia od Bartka\NA LP\13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9" t="5947" r="40993" b="4405"/>
            <a:stretch/>
          </p:blipFill>
          <p:spPr bwMode="auto">
            <a:xfrm>
              <a:off x="14757604" y="5206610"/>
              <a:ext cx="8350046" cy="87815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Pierścień 9"/>
            <p:cNvSpPr/>
            <p:nvPr/>
          </p:nvSpPr>
          <p:spPr>
            <a:xfrm>
              <a:off x="12757489" y="3209595"/>
              <a:ext cx="11911264" cy="11800790"/>
            </a:xfrm>
            <a:prstGeom prst="donut">
              <a:avLst>
                <a:gd name="adj" fmla="val 1674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98" tIns="45719" rIns="91398" bIns="45719" rtlCol="0" anchor="ctr"/>
            <a:lstStyle/>
            <a:p>
              <a:pPr algn="ctr" defTabSz="308726" hangingPunct="0"/>
              <a:endParaRPr lang="pl-PL" sz="1100" b="1" kern="0" dirty="0">
                <a:solidFill>
                  <a:prstClr val="black"/>
                </a:solidFill>
                <a:sym typeface="Helvetica Neue"/>
              </a:endParaRPr>
            </a:p>
          </p:txBody>
        </p:sp>
        <p:sp>
          <p:nvSpPr>
            <p:cNvPr id="11" name="Prostokąt 10"/>
            <p:cNvSpPr/>
            <p:nvPr/>
          </p:nvSpPr>
          <p:spPr>
            <a:xfrm>
              <a:off x="13802237" y="12291947"/>
              <a:ext cx="2093496" cy="23865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2" tIns="45719" rIns="91432" bIns="45719" spcCol="0" rtlCol="0" anchor="ctr"/>
            <a:lstStyle/>
            <a:p>
              <a:pPr algn="ctr" defTabSz="308726" hangingPunct="0"/>
              <a:endParaRPr lang="pl-PL" sz="1100" b="1" kern="0" dirty="0">
                <a:solidFill>
                  <a:prstClr val="white"/>
                </a:solidFill>
                <a:sym typeface="Helvetica Neue"/>
              </a:endParaRPr>
            </a:p>
          </p:txBody>
        </p:sp>
        <p:sp>
          <p:nvSpPr>
            <p:cNvPr id="12" name="Prostokąt 11"/>
            <p:cNvSpPr/>
            <p:nvPr/>
          </p:nvSpPr>
          <p:spPr>
            <a:xfrm>
              <a:off x="21448300" y="13069992"/>
              <a:ext cx="2093496" cy="23865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2" tIns="45719" rIns="91432" bIns="45719" spcCol="0" rtlCol="0" anchor="ctr"/>
            <a:lstStyle/>
            <a:p>
              <a:pPr algn="ctr" defTabSz="308726" hangingPunct="0"/>
              <a:endParaRPr lang="pl-PL" sz="1100" b="1" kern="0" dirty="0">
                <a:solidFill>
                  <a:prstClr val="white"/>
                </a:solidFill>
                <a:sym typeface="Helvetica Neue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7621958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 z treści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490366"/>
            <a:ext cx="4546848" cy="713234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FF8C-7976-4BB0-93EA-4F57566B79E0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24.09.2025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82D6B-3AA5-4E9C-8449-A66933A60A0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6" descr="\\pzu.pl\dane\DokumentyPZU\PMA\BMA\Identyfikacja Wizualna PZU\LOGOTYPY\LOGO PZU\PZU LOGO RGB\PZU LOGO RGB-01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4000" y="0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ymbol zastępczy tekstu 7"/>
          <p:cNvSpPr>
            <a:spLocks noGrp="1"/>
          </p:cNvSpPr>
          <p:nvPr>
            <p:ph type="body" sz="quarter" idx="13"/>
          </p:nvPr>
        </p:nvSpPr>
        <p:spPr>
          <a:xfrm>
            <a:off x="467544" y="1439867"/>
            <a:ext cx="6912768" cy="1923975"/>
          </a:xfrm>
        </p:spPr>
        <p:txBody>
          <a:bodyPr lIns="0" rIns="0"/>
          <a:lstStyle>
            <a:lvl1pPr marL="0" indent="0">
              <a:buFont typeface="Arial" panose="020B0604020202020204" pitchFamily="34" charset="0"/>
              <a:buNone/>
              <a:defRPr/>
            </a:lvl1pPr>
            <a:lvl2pPr marL="741635" indent="-285239">
              <a:buFont typeface="Arial" panose="020B0604020202020204" pitchFamily="34" charset="0"/>
              <a:buChar char="•"/>
              <a:defRPr/>
            </a:lvl2pPr>
            <a:lvl3pPr marL="1597280" indent="-228164">
              <a:tabLst>
                <a:tab pos="1072767" algn="l"/>
              </a:tabLst>
              <a:defRPr/>
            </a:lvl3pPr>
            <a:lvl4pPr>
              <a:defRPr lang="pl-PL" sz="1400" kern="1200" dirty="0" smtClean="0">
                <a:solidFill>
                  <a:srgbClr val="55555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40073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 Slajd tytułowy + obszar grafiki z bo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 userDrawn="1"/>
        </p:nvSpPr>
        <p:spPr>
          <a:xfrm>
            <a:off x="1012167" y="1339980"/>
            <a:ext cx="2924264" cy="2214113"/>
          </a:xfrm>
          <a:prstGeom prst="rect">
            <a:avLst/>
          </a:prstGeom>
          <a:solidFill>
            <a:srgbClr val="BFBFBF">
              <a:alpha val="2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073905" y="1617782"/>
            <a:ext cx="3601519" cy="1242000"/>
          </a:xfrm>
        </p:spPr>
        <p:txBody>
          <a:bodyPr anchor="t" anchorCtr="0"/>
          <a:lstStyle>
            <a:lvl1pPr>
              <a:defRPr sz="2800"/>
            </a:lvl1pPr>
          </a:lstStyle>
          <a:p>
            <a:r>
              <a:rPr lang="pl-PL" dirty="0"/>
              <a:t>Kliknij, aby edytować styl</a:t>
            </a:r>
          </a:p>
        </p:txBody>
      </p:sp>
      <p:pic>
        <p:nvPicPr>
          <p:cNvPr id="6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3988302" y="4417018"/>
            <a:ext cx="2960279" cy="567000"/>
          </a:xfrm>
        </p:spPr>
        <p:txBody>
          <a:bodyPr anchor="b" anchorCtr="0"/>
          <a:lstStyle>
            <a:lvl1pPr marL="0" indent="0" algn="l" defTabSz="449131" rtl="0" eaLnBrk="0" fontAlgn="base" hangingPunct="0">
              <a:spcBef>
                <a:spcPts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100" kern="1200" dirty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  <a:lvl2pPr marL="457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</p:spTree>
    <p:extLst>
      <p:ext uri="{BB962C8B-B14F-4D97-AF65-F5344CB8AC3E}">
        <p14:creationId xmlns:p14="http://schemas.microsoft.com/office/powerpoint/2010/main" val="2987496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usty z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\\pzu.pl\dane\DokumentyPZU\PMA\BMA\Identyfikacja Wizualna PZU\LOGOTYPY\LOGO PZU\PZU LOGO RGB\PZU LOGO RGB-01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04000" y="0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432013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 zdjęcia peł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5" descr="C:\Users\kszyszka\Desktop\Refresh CI\PZU PLANSZA TV CS6-01.pn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"/>
          <a:stretch/>
        </p:blipFill>
        <p:spPr bwMode="auto">
          <a:xfrm>
            <a:off x="1" y="0"/>
            <a:ext cx="5058328" cy="5144400"/>
          </a:xfrm>
          <a:prstGeom prst="rect">
            <a:avLst/>
          </a:prstGeom>
          <a:noFill/>
          <a:ln w="31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5058329" y="1923228"/>
            <a:ext cx="3670176" cy="864546"/>
          </a:xfrm>
        </p:spPr>
        <p:txBody>
          <a:bodyPr lIns="0" tIns="0" rIns="0" bIns="0">
            <a:noAutofit/>
          </a:bodyPr>
          <a:lstStyle>
            <a:lvl1pPr algn="l">
              <a:defRPr sz="3000" b="1">
                <a:solidFill>
                  <a:srgbClr val="003C7D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Tytuł prezentacji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5058330" y="2985492"/>
            <a:ext cx="3690136" cy="1314450"/>
          </a:xfrm>
          <a:prstGeom prst="rect">
            <a:avLst/>
          </a:prstGeom>
        </p:spPr>
        <p:txBody>
          <a:bodyPr lIns="0" rIns="0">
            <a:normAutofit/>
          </a:bodyPr>
          <a:lstStyle>
            <a:lvl1pPr marL="0" indent="0" algn="l">
              <a:spcBef>
                <a:spcPts val="0"/>
              </a:spcBef>
              <a:buNone/>
              <a:defRPr sz="2500" baseline="0">
                <a:solidFill>
                  <a:srgbClr val="003C7D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defRPr>
            </a:lvl1pPr>
            <a:lvl2pPr marL="4571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Podtytuł prezentacji</a:t>
            </a:r>
          </a:p>
        </p:txBody>
      </p:sp>
      <p:pic>
        <p:nvPicPr>
          <p:cNvPr id="2054" name="Picture 6" descr="\\pzu.pl\dane\DokumentyPZU\PMA\BMA\Identyfikacja Wizualna PZU\LOGOTYPY\LOGO PZU\PZU LOGO RGB\PZU LOGO RGB-01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6000" y="0"/>
            <a:ext cx="1908000" cy="19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ymbol zastępczy tekstu 6"/>
          <p:cNvSpPr>
            <a:spLocks noGrp="1"/>
          </p:cNvSpPr>
          <p:nvPr>
            <p:ph type="body" sz="quarter" idx="11" hasCustomPrompt="1"/>
          </p:nvPr>
        </p:nvSpPr>
        <p:spPr>
          <a:xfrm>
            <a:off x="5057484" y="4516440"/>
            <a:ext cx="2682875" cy="287560"/>
          </a:xfrm>
        </p:spPr>
        <p:txBody>
          <a:bodyPr>
            <a:normAutofit/>
          </a:bodyPr>
          <a:lstStyle>
            <a:lvl1pPr marL="0" indent="0">
              <a:buNone/>
              <a:defRPr lang="pl-PL" sz="1000" kern="1200" dirty="0">
                <a:solidFill>
                  <a:srgbClr val="555555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pl-PL" dirty="0"/>
              <a:t>Miejscowość DD.MM.RRRR</a:t>
            </a:r>
          </a:p>
        </p:txBody>
      </p:sp>
    </p:spTree>
    <p:extLst>
      <p:ext uri="{BB962C8B-B14F-4D97-AF65-F5344CB8AC3E}">
        <p14:creationId xmlns:p14="http://schemas.microsoft.com/office/powerpoint/2010/main" val="175791488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 zdjęcia szparowa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 userDrawn="1"/>
        </p:nvSpPr>
        <p:spPr>
          <a:xfrm>
            <a:off x="0" y="-9631"/>
            <a:ext cx="4427984" cy="5143500"/>
          </a:xfrm>
          <a:prstGeom prst="rect">
            <a:avLst/>
          </a:prstGeom>
          <a:gradFill>
            <a:gsLst>
              <a:gs pos="0">
                <a:srgbClr val="EBEBEB">
                  <a:lumMod val="0"/>
                  <a:lumOff val="100000"/>
                </a:srgbClr>
              </a:gs>
              <a:gs pos="48000">
                <a:srgbClr val="F5F5F5"/>
              </a:gs>
              <a:gs pos="100000">
                <a:srgbClr val="EBEBE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 defTabSz="914241"/>
            <a:endParaRPr lang="pl-PL" dirty="0">
              <a:solidFill>
                <a:prstClr val="white"/>
              </a:solidFill>
            </a:endParaRPr>
          </a:p>
        </p:txBody>
      </p:sp>
      <p:pic>
        <p:nvPicPr>
          <p:cNvPr id="15" name="Picture 5" descr="C:\Users\kszyszka\Desktop\Refresh CI\PZU PLANSZA TV CS6-01.pn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"/>
          <a:stretch/>
        </p:blipFill>
        <p:spPr bwMode="auto">
          <a:xfrm>
            <a:off x="0" y="0"/>
            <a:ext cx="5058328" cy="5144400"/>
          </a:xfrm>
          <a:prstGeom prst="rect">
            <a:avLst/>
          </a:prstGeom>
          <a:noFill/>
          <a:ln w="31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\\pzu.pl\dane\DokumentyPZU\PMA\BMA\Identyfikacja Wizualna PZU\LOGOTYPY\LOGO PZU\PZU LOGO RGB\PZU LOGO RGB-01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6000" y="0"/>
            <a:ext cx="1908000" cy="19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ytuł 1"/>
          <p:cNvSpPr>
            <a:spLocks noGrp="1"/>
          </p:cNvSpPr>
          <p:nvPr>
            <p:ph type="ctrTitle" hasCustomPrompt="1"/>
          </p:nvPr>
        </p:nvSpPr>
        <p:spPr>
          <a:xfrm>
            <a:off x="5058329" y="1923228"/>
            <a:ext cx="3670176" cy="864546"/>
          </a:xfrm>
        </p:spPr>
        <p:txBody>
          <a:bodyPr lIns="0" tIns="0" rIns="0" bIns="0">
            <a:noAutofit/>
          </a:bodyPr>
          <a:lstStyle>
            <a:lvl1pPr algn="l">
              <a:defRPr sz="3000" b="1">
                <a:solidFill>
                  <a:srgbClr val="003C7D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Tytuł prezentacji</a:t>
            </a:r>
          </a:p>
        </p:txBody>
      </p:sp>
      <p:sp>
        <p:nvSpPr>
          <p:cNvPr id="8" name="Symbol zastępczy tekstu 6"/>
          <p:cNvSpPr>
            <a:spLocks noGrp="1"/>
          </p:cNvSpPr>
          <p:nvPr>
            <p:ph type="body" sz="quarter" idx="11" hasCustomPrompt="1"/>
          </p:nvPr>
        </p:nvSpPr>
        <p:spPr>
          <a:xfrm>
            <a:off x="5057484" y="4516440"/>
            <a:ext cx="2682875" cy="287560"/>
          </a:xfrm>
        </p:spPr>
        <p:txBody>
          <a:bodyPr>
            <a:normAutofit/>
          </a:bodyPr>
          <a:lstStyle>
            <a:lvl1pPr marL="0" indent="0">
              <a:buNone/>
              <a:defRPr lang="pl-PL" sz="1000" kern="1200" dirty="0">
                <a:solidFill>
                  <a:srgbClr val="555555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pl-PL" dirty="0"/>
              <a:t>Miejscowość DD.MM.RRRR</a:t>
            </a:r>
          </a:p>
        </p:txBody>
      </p:sp>
      <p:sp>
        <p:nvSpPr>
          <p:cNvPr id="10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5058330" y="2985492"/>
            <a:ext cx="3690136" cy="1314450"/>
          </a:xfrm>
          <a:prstGeom prst="rect">
            <a:avLst/>
          </a:prstGeom>
        </p:spPr>
        <p:txBody>
          <a:bodyPr lIns="0" rIns="0">
            <a:normAutofit/>
          </a:bodyPr>
          <a:lstStyle>
            <a:lvl1pPr marL="0" indent="0" algn="l">
              <a:spcBef>
                <a:spcPts val="0"/>
              </a:spcBef>
              <a:buNone/>
              <a:defRPr sz="2500" baseline="0">
                <a:solidFill>
                  <a:srgbClr val="003C7D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defRPr>
            </a:lvl1pPr>
            <a:lvl2pPr marL="4571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Podtytuł prezentacji</a:t>
            </a:r>
          </a:p>
        </p:txBody>
      </p:sp>
    </p:spTree>
    <p:extLst>
      <p:ext uri="{BB962C8B-B14F-4D97-AF65-F5344CB8AC3E}">
        <p14:creationId xmlns:p14="http://schemas.microsoft.com/office/powerpoint/2010/main" val="395601602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 tytuł w łu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1722"/>
          <a:stretch/>
        </p:blipFill>
        <p:spPr>
          <a:xfrm>
            <a:off x="2552294" y="0"/>
            <a:ext cx="6591708" cy="448019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3923928" y="1563638"/>
            <a:ext cx="4474840" cy="857250"/>
          </a:xfrm>
        </p:spPr>
        <p:txBody>
          <a:bodyPr>
            <a:noAutofit/>
          </a:bodyPr>
          <a:lstStyle>
            <a:lvl1pPr>
              <a:defRPr sz="3900">
                <a:gradFill>
                  <a:gsLst>
                    <a:gs pos="0">
                      <a:srgbClr val="00A8E4"/>
                    </a:gs>
                    <a:gs pos="50000">
                      <a:srgbClr val="00509E"/>
                    </a:gs>
                    <a:gs pos="100000">
                      <a:srgbClr val="00285F"/>
                    </a:gs>
                  </a:gsLst>
                  <a:lin ang="0" scaled="0"/>
                </a:gradFill>
              </a:defRPr>
            </a:lvl1pPr>
          </a:lstStyle>
          <a:p>
            <a:r>
              <a:rPr lang="pl-PL" dirty="0"/>
              <a:t>Tytuł prezentacji </a:t>
            </a:r>
            <a:br>
              <a:rPr lang="pl-PL" dirty="0"/>
            </a:br>
            <a:r>
              <a:rPr lang="pl-PL" dirty="0"/>
              <a:t>drugi wiersz</a:t>
            </a:r>
          </a:p>
        </p:txBody>
      </p:sp>
      <p:pic>
        <p:nvPicPr>
          <p:cNvPr id="6" name="Picture 6" descr="\\pzu.pl\dane\DokumentyPZU\PMA\BMA\Identyfikacja Wizualna PZU\LOGOTYPY\LOGO PZU\PZU LOGO RGB\PZU LOGO RGB-01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08000" cy="19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ymbol zastępczy tekstu 6"/>
          <p:cNvSpPr>
            <a:spLocks noGrp="1"/>
          </p:cNvSpPr>
          <p:nvPr>
            <p:ph type="body" sz="quarter" idx="11" hasCustomPrompt="1"/>
          </p:nvPr>
        </p:nvSpPr>
        <p:spPr>
          <a:xfrm>
            <a:off x="467544" y="4444431"/>
            <a:ext cx="2682875" cy="287560"/>
          </a:xfrm>
        </p:spPr>
        <p:txBody>
          <a:bodyPr lIns="0" rIns="0">
            <a:normAutofit/>
          </a:bodyPr>
          <a:lstStyle>
            <a:lvl1pPr marL="0" indent="0">
              <a:buNone/>
              <a:defRPr lang="pl-PL" sz="1000" kern="1200" dirty="0">
                <a:solidFill>
                  <a:srgbClr val="555555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pl-PL" dirty="0"/>
              <a:t>Miejscowość DD.MM.RRRR</a:t>
            </a:r>
          </a:p>
        </p:txBody>
      </p:sp>
      <p:pic>
        <p:nvPicPr>
          <p:cNvPr id="9" name="Picture 5" descr="C:\Users\kszyszka\Desktop\Refresh CI\PZU PLANSZA TV CS6-01.png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"/>
          <a:stretch/>
        </p:blipFill>
        <p:spPr bwMode="auto">
          <a:xfrm rot="16200000" flipH="1">
            <a:off x="3967599" y="-32903"/>
            <a:ext cx="5132734" cy="5220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625974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 zdjęcie na cały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189" r="13995"/>
          <a:stretch/>
        </p:blipFill>
        <p:spPr bwMode="auto">
          <a:xfrm>
            <a:off x="4211961" y="1"/>
            <a:ext cx="4932040" cy="4955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6" descr="\\pzu.pl\dane\DokumentyPZU\PMA\BMA\Identyfikacja Wizualna PZU\LOGOTYPY\LOGO PZU\PZU LOGO RGB\PZU LOGO RGB-01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6000" y="0"/>
            <a:ext cx="1908000" cy="19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ymbol zastępczy tekstu 15"/>
          <p:cNvSpPr>
            <a:spLocks noGrp="1"/>
          </p:cNvSpPr>
          <p:nvPr>
            <p:ph type="body" sz="quarter" idx="10" hasCustomPrompt="1"/>
          </p:nvPr>
        </p:nvSpPr>
        <p:spPr>
          <a:xfrm>
            <a:off x="971600" y="2139702"/>
            <a:ext cx="2808312" cy="864096"/>
          </a:xfrm>
        </p:spPr>
        <p:txBody>
          <a:bodyPr/>
          <a:lstStyle>
            <a:lvl1pPr marL="0" marR="0" indent="0" algn="l" defTabSz="91424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marL="0" marR="0" lvl="0" indent="0" algn="l" defTabSz="91424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1400" b="0" dirty="0">
                <a:solidFill>
                  <a:srgbClr val="555555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Kliknij</a:t>
            </a:r>
            <a:r>
              <a:rPr lang="pl-PL" sz="1400" b="0" baseline="0" dirty="0">
                <a:solidFill>
                  <a:srgbClr val="555555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prawym przyciskiem myszy na białym tle, formatuj tło i wypełnij je zdjęciem</a:t>
            </a:r>
            <a:endParaRPr lang="pl-PL" sz="1400" b="0" dirty="0">
              <a:solidFill>
                <a:srgbClr val="555555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lvl="0"/>
            <a:endParaRPr lang="pl-PL" dirty="0"/>
          </a:p>
        </p:txBody>
      </p:sp>
      <p:sp>
        <p:nvSpPr>
          <p:cNvPr id="8" name="Tytuł 1"/>
          <p:cNvSpPr>
            <a:spLocks noGrp="1"/>
          </p:cNvSpPr>
          <p:nvPr>
            <p:ph type="ctrTitle" hasCustomPrompt="1"/>
          </p:nvPr>
        </p:nvSpPr>
        <p:spPr>
          <a:xfrm>
            <a:off x="5292083" y="2139252"/>
            <a:ext cx="3436425" cy="864546"/>
          </a:xfrm>
        </p:spPr>
        <p:txBody>
          <a:bodyPr lIns="0" tIns="0" rIns="0" bIns="0">
            <a:noAutofit/>
          </a:bodyPr>
          <a:lstStyle>
            <a:lvl1pPr algn="l">
              <a:defRPr sz="3900" b="0">
                <a:solidFill>
                  <a:srgbClr val="003C7D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Tytuł prezentacji</a:t>
            </a:r>
          </a:p>
        </p:txBody>
      </p:sp>
    </p:spTree>
    <p:extLst>
      <p:ext uri="{BB962C8B-B14F-4D97-AF65-F5344CB8AC3E}">
        <p14:creationId xmlns:p14="http://schemas.microsoft.com/office/powerpoint/2010/main" val="252838335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zdział - zdjecie peł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1" y="339502"/>
            <a:ext cx="3384376" cy="3531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Symbol zastępczy tekstu 7"/>
          <p:cNvSpPr>
            <a:spLocks noGrp="1"/>
          </p:cNvSpPr>
          <p:nvPr>
            <p:ph type="body" sz="quarter" idx="10" hasCustomPrompt="1"/>
          </p:nvPr>
        </p:nvSpPr>
        <p:spPr>
          <a:xfrm>
            <a:off x="1115616" y="1491630"/>
            <a:ext cx="2520280" cy="1080120"/>
          </a:xfrm>
        </p:spPr>
        <p:txBody>
          <a:bodyPr>
            <a:normAutofit/>
          </a:bodyPr>
          <a:lstStyle>
            <a:lvl1pPr marL="0" indent="0" algn="l" defTabSz="914241" rtl="0" eaLnBrk="1" latinLnBrk="0" hangingPunct="1">
              <a:spcBef>
                <a:spcPct val="0"/>
              </a:spcBef>
              <a:buNone/>
              <a:defRPr lang="pl-PL" sz="2800" b="0" kern="1200" baseline="0" dirty="0">
                <a:solidFill>
                  <a:srgbClr val="003C7D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pl-PL" dirty="0"/>
              <a:t>1. Tytuł rozdziału</a:t>
            </a:r>
          </a:p>
        </p:txBody>
      </p:sp>
      <p:sp>
        <p:nvSpPr>
          <p:cNvPr id="10" name="Symbol zastępczy tekstu 15"/>
          <p:cNvSpPr>
            <a:spLocks noGrp="1"/>
          </p:cNvSpPr>
          <p:nvPr>
            <p:ph type="body" sz="quarter" idx="11" hasCustomPrompt="1"/>
          </p:nvPr>
        </p:nvSpPr>
        <p:spPr>
          <a:xfrm>
            <a:off x="5220072" y="1869253"/>
            <a:ext cx="2808312" cy="864096"/>
          </a:xfrm>
        </p:spPr>
        <p:txBody>
          <a:bodyPr/>
          <a:lstStyle>
            <a:lvl1pPr marL="0" marR="0" indent="0" algn="l" defTabSz="91424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marL="0" marR="0" lvl="0" indent="0" algn="l" defTabSz="91424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1400" b="0" dirty="0">
                <a:solidFill>
                  <a:srgbClr val="555555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Kliknij</a:t>
            </a:r>
            <a:r>
              <a:rPr lang="pl-PL" sz="1400" b="0" baseline="0" dirty="0">
                <a:solidFill>
                  <a:srgbClr val="555555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prawym przyciskiem myszy na białym tle, formatuj tło i wypełnij je zdjęciem</a:t>
            </a:r>
            <a:endParaRPr lang="pl-PL" sz="1400" b="0" dirty="0">
              <a:solidFill>
                <a:srgbClr val="555555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lvl="0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1200422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zdział z ilustracj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7"/>
          <p:cNvSpPr>
            <a:spLocks noGrp="1"/>
          </p:cNvSpPr>
          <p:nvPr>
            <p:ph type="body" sz="quarter" idx="11" hasCustomPrompt="1"/>
          </p:nvPr>
        </p:nvSpPr>
        <p:spPr>
          <a:xfrm>
            <a:off x="683568" y="2427734"/>
            <a:ext cx="3637364" cy="1080120"/>
          </a:xfrm>
        </p:spPr>
        <p:txBody>
          <a:bodyPr>
            <a:normAutofit/>
          </a:bodyPr>
          <a:lstStyle>
            <a:lvl1pPr marL="0" indent="0" algn="l" defTabSz="914241" rtl="0" eaLnBrk="1" latinLnBrk="0" hangingPunct="1">
              <a:spcBef>
                <a:spcPct val="0"/>
              </a:spcBef>
              <a:buNone/>
              <a:defRPr lang="pl-PL" sz="3200" b="0" kern="1200" baseline="0" dirty="0">
                <a:solidFill>
                  <a:srgbClr val="003C7D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pl-PL" dirty="0"/>
              <a:t>1. Tytuł rozdziału</a:t>
            </a:r>
          </a:p>
        </p:txBody>
      </p:sp>
      <p:sp>
        <p:nvSpPr>
          <p:cNvPr id="5" name="Symbol zastępczy obrazu 4"/>
          <p:cNvSpPr>
            <a:spLocks noGrp="1"/>
          </p:cNvSpPr>
          <p:nvPr>
            <p:ph type="pic" sz="quarter" idx="10" hasCustomPrompt="1"/>
          </p:nvPr>
        </p:nvSpPr>
        <p:spPr>
          <a:xfrm>
            <a:off x="4425951" y="1238250"/>
            <a:ext cx="3492500" cy="3278188"/>
          </a:xfrm>
        </p:spPr>
        <p:txBody>
          <a:bodyPr anchor="t"/>
          <a:lstStyle>
            <a:lvl1pPr marL="0" indent="0" algn="l">
              <a:buNone/>
              <a:defRPr baseline="0"/>
            </a:lvl1pPr>
          </a:lstStyle>
          <a:p>
            <a:r>
              <a:rPr lang="pl-PL" dirty="0"/>
              <a:t>Wstaw ilustrację PZU</a:t>
            </a:r>
          </a:p>
        </p:txBody>
      </p:sp>
      <p:pic>
        <p:nvPicPr>
          <p:cNvPr id="6" name="Picture 6" descr="\\pzu.pl\dane\DokumentyPZU\PMA\BMA\Identyfikacja Wizualna PZU\LOGOTYPY\LOGO PZU\PZU LOGO RGB\PZU LOGO RGB-01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04000" y="0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162383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 z treści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490366"/>
            <a:ext cx="4546848" cy="713234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FF8C-7976-4BB0-93EA-4F57566B79E0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24.09.2025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82D6B-3AA5-4E9C-8449-A66933A60A0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6" descr="\\pzu.pl\dane\DokumentyPZU\PMA\BMA\Identyfikacja Wizualna PZU\LOGOTYPY\LOGO PZU\PZU LOGO RGB\PZU LOGO RGB-01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04000" y="0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ymbol zastępczy tekstu 7"/>
          <p:cNvSpPr>
            <a:spLocks noGrp="1"/>
          </p:cNvSpPr>
          <p:nvPr>
            <p:ph type="body" sz="quarter" idx="13"/>
          </p:nvPr>
        </p:nvSpPr>
        <p:spPr>
          <a:xfrm>
            <a:off x="467544" y="1439864"/>
            <a:ext cx="6912768" cy="1923975"/>
          </a:xfrm>
        </p:spPr>
        <p:txBody>
          <a:bodyPr lIns="0" rIns="0"/>
          <a:lstStyle>
            <a:lvl1pPr marL="0" indent="0">
              <a:buFont typeface="Arial" panose="020B0604020202020204" pitchFamily="34" charset="0"/>
              <a:buNone/>
              <a:defRPr/>
            </a:lvl1pPr>
            <a:lvl2pPr marL="742823" indent="-285701">
              <a:buFont typeface="Arial" panose="020B0604020202020204" pitchFamily="34" charset="0"/>
              <a:buChar char="•"/>
              <a:defRPr/>
            </a:lvl2pPr>
            <a:lvl3pPr marL="1599920" indent="-228558">
              <a:tabLst>
                <a:tab pos="1074549" algn="l"/>
              </a:tabLst>
              <a:defRPr/>
            </a:lvl3pPr>
            <a:lvl4pPr>
              <a:defRPr lang="pl-PL" sz="1300" kern="1200" dirty="0" smtClean="0">
                <a:solidFill>
                  <a:srgbClr val="55555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0868684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 z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\\pzu.pl\dane\DokumentyPZU\PMA\BMA\Identyfikacja Wizualna PZU\LOGOTYPY\LOGO PZU\PZU LOGO RGB\PZU LOGO RGB-01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04000" y="0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71074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5259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 nawiasy poziom + iko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055" y="1251106"/>
            <a:ext cx="3710918" cy="2387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" name="Symbol zastępczy obrazu 7"/>
          <p:cNvSpPr>
            <a:spLocks noGrp="1"/>
          </p:cNvSpPr>
          <p:nvPr>
            <p:ph type="pic" sz="quarter" idx="10"/>
          </p:nvPr>
        </p:nvSpPr>
        <p:spPr>
          <a:xfrm>
            <a:off x="1692281" y="807555"/>
            <a:ext cx="1655763" cy="3276364"/>
          </a:xfrm>
        </p:spPr>
        <p:txBody>
          <a:bodyPr/>
          <a:lstStyle/>
          <a:p>
            <a:endParaRPr lang="pl-PL" dirty="0"/>
          </a:p>
        </p:txBody>
      </p:sp>
      <p:pic>
        <p:nvPicPr>
          <p:cNvPr id="7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Podtytuł 2"/>
          <p:cNvSpPr>
            <a:spLocks noGrp="1"/>
          </p:cNvSpPr>
          <p:nvPr>
            <p:ph type="subTitle" idx="1"/>
          </p:nvPr>
        </p:nvSpPr>
        <p:spPr>
          <a:xfrm>
            <a:off x="3988302" y="4417018"/>
            <a:ext cx="2960279" cy="567000"/>
          </a:xfrm>
        </p:spPr>
        <p:txBody>
          <a:bodyPr anchor="b" anchorCtr="0"/>
          <a:lstStyle>
            <a:lvl1pPr marL="0" indent="0" algn="l" defTabSz="449131" rtl="0" eaLnBrk="0" fontAlgn="base" hangingPunct="0">
              <a:spcBef>
                <a:spcPts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100" kern="1200" dirty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  <a:lvl2pPr marL="457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12" name="Tytuł 1"/>
          <p:cNvSpPr>
            <a:spLocks noGrp="1"/>
          </p:cNvSpPr>
          <p:nvPr>
            <p:ph type="ctrTitle"/>
          </p:nvPr>
        </p:nvSpPr>
        <p:spPr>
          <a:xfrm>
            <a:off x="5073905" y="1617782"/>
            <a:ext cx="3601519" cy="1242000"/>
          </a:xfrm>
        </p:spPr>
        <p:txBody>
          <a:bodyPr anchor="t" anchorCtr="0"/>
          <a:lstStyle>
            <a:lvl1pPr>
              <a:defRPr sz="2800"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3130459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 zdjęcia peł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5" descr="C:\Users\kszyszka\Desktop\Refresh CI\PZU PLANSZA TV CS6-01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44696"/>
          <a:stretch/>
        </p:blipFill>
        <p:spPr bwMode="auto">
          <a:xfrm>
            <a:off x="0" y="0"/>
            <a:ext cx="5058329" cy="5144400"/>
          </a:xfrm>
          <a:prstGeom prst="rect">
            <a:avLst/>
          </a:prstGeom>
          <a:noFill/>
          <a:ln w="31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5058329" y="1923228"/>
            <a:ext cx="3670176" cy="864546"/>
          </a:xfrm>
        </p:spPr>
        <p:txBody>
          <a:bodyPr lIns="0" tIns="0" rIns="0" bIns="0">
            <a:noAutofit/>
          </a:bodyPr>
          <a:lstStyle>
            <a:lvl1pPr algn="l">
              <a:defRPr sz="3000" b="1">
                <a:solidFill>
                  <a:srgbClr val="003C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Tytuł prezentacji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5058332" y="2985492"/>
            <a:ext cx="3690137" cy="1314450"/>
          </a:xfrm>
          <a:prstGeom prst="rect">
            <a:avLst/>
          </a:prstGeom>
        </p:spPr>
        <p:txBody>
          <a:bodyPr lIns="0" rIns="0">
            <a:normAutofit/>
          </a:bodyPr>
          <a:lstStyle>
            <a:lvl1pPr marL="0" indent="0" algn="l">
              <a:spcBef>
                <a:spcPts val="0"/>
              </a:spcBef>
              <a:buNone/>
              <a:defRPr sz="2600" baseline="0">
                <a:solidFill>
                  <a:srgbClr val="003C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64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7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56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20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83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48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12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Podtytuł prezentacji</a:t>
            </a:r>
          </a:p>
        </p:txBody>
      </p:sp>
      <p:sp>
        <p:nvSpPr>
          <p:cNvPr id="7" name="Symbol zastępczy tekstu 6"/>
          <p:cNvSpPr>
            <a:spLocks noGrp="1"/>
          </p:cNvSpPr>
          <p:nvPr>
            <p:ph type="body" sz="quarter" idx="11" hasCustomPrompt="1"/>
          </p:nvPr>
        </p:nvSpPr>
        <p:spPr>
          <a:xfrm>
            <a:off x="5057547" y="4516443"/>
            <a:ext cx="2682875" cy="287561"/>
          </a:xfrm>
        </p:spPr>
        <p:txBody>
          <a:bodyPr>
            <a:normAutofit/>
          </a:bodyPr>
          <a:lstStyle>
            <a:lvl1pPr marL="0" indent="0">
              <a:buNone/>
              <a:defRPr lang="pl-PL" sz="1100" kern="1200" dirty="0">
                <a:solidFill>
                  <a:srgbClr val="55555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pl-PL" dirty="0"/>
              <a:t>Miejscowość DD.MM.RRRR</a:t>
            </a:r>
          </a:p>
        </p:txBody>
      </p:sp>
    </p:spTree>
    <p:extLst>
      <p:ext uri="{BB962C8B-B14F-4D97-AF65-F5344CB8AC3E}">
        <p14:creationId xmlns:p14="http://schemas.microsoft.com/office/powerpoint/2010/main" val="317393617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 zdjęcia szparowa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 userDrawn="1"/>
        </p:nvSpPr>
        <p:spPr>
          <a:xfrm rot="16200000">
            <a:off x="0" y="0"/>
            <a:ext cx="4427984" cy="5143500"/>
          </a:xfrm>
          <a:prstGeom prst="rect">
            <a:avLst/>
          </a:prstGeom>
          <a:gradFill>
            <a:gsLst>
              <a:gs pos="0">
                <a:srgbClr val="EBEBEB">
                  <a:lumMod val="0"/>
                  <a:lumOff val="100000"/>
                </a:srgbClr>
              </a:gs>
              <a:gs pos="48000">
                <a:srgbClr val="F5F5F5"/>
              </a:gs>
              <a:gs pos="100000">
                <a:srgbClr val="EBEBE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00" tIns="45650" rIns="91300" bIns="45650" rtlCol="0" anchor="ctr"/>
          <a:lstStyle/>
          <a:p>
            <a:pPr algn="ctr" defTabSz="912792"/>
            <a:endParaRPr lang="pl-PL" dirty="0">
              <a:solidFill>
                <a:prstClr val="white"/>
              </a:solidFill>
              <a:sym typeface="Helvetica Neue"/>
            </a:endParaRPr>
          </a:p>
        </p:txBody>
      </p:sp>
      <p:pic>
        <p:nvPicPr>
          <p:cNvPr id="15" name="Picture 5" descr="C:\Users\kszyszka\Desktop\Refresh CI\PZU PLANSZA TV CS6-01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44696"/>
          <a:stretch/>
        </p:blipFill>
        <p:spPr bwMode="auto">
          <a:xfrm rot="5400000">
            <a:off x="0" y="0"/>
            <a:ext cx="5058329" cy="5144400"/>
          </a:xfrm>
          <a:prstGeom prst="rect">
            <a:avLst/>
          </a:prstGeom>
          <a:noFill/>
          <a:ln w="31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ytuł 1"/>
          <p:cNvSpPr>
            <a:spLocks noGrp="1"/>
          </p:cNvSpPr>
          <p:nvPr>
            <p:ph type="ctrTitle" hasCustomPrompt="1"/>
          </p:nvPr>
        </p:nvSpPr>
        <p:spPr>
          <a:xfrm>
            <a:off x="5058329" y="1923228"/>
            <a:ext cx="3670176" cy="864546"/>
          </a:xfrm>
        </p:spPr>
        <p:txBody>
          <a:bodyPr lIns="0" tIns="0" rIns="0" bIns="0">
            <a:noAutofit/>
          </a:bodyPr>
          <a:lstStyle>
            <a:lvl1pPr algn="l">
              <a:defRPr sz="3000" b="1">
                <a:solidFill>
                  <a:srgbClr val="003C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Tytuł prezentacji</a:t>
            </a:r>
          </a:p>
        </p:txBody>
      </p:sp>
      <p:sp>
        <p:nvSpPr>
          <p:cNvPr id="12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5058333" y="2985492"/>
            <a:ext cx="3466199" cy="1314450"/>
          </a:xfrm>
          <a:prstGeom prst="rect">
            <a:avLst/>
          </a:prstGeom>
        </p:spPr>
        <p:txBody>
          <a:bodyPr lIns="0" rIns="0">
            <a:normAutofit/>
          </a:bodyPr>
          <a:lstStyle>
            <a:lvl1pPr marL="0" indent="0" algn="l">
              <a:spcBef>
                <a:spcPts val="0"/>
              </a:spcBef>
              <a:buNone/>
              <a:defRPr sz="2600" baseline="0">
                <a:solidFill>
                  <a:srgbClr val="003C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64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7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56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20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83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48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12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Podtytuł prezentacji</a:t>
            </a:r>
          </a:p>
        </p:txBody>
      </p:sp>
      <p:sp>
        <p:nvSpPr>
          <p:cNvPr id="8" name="Symbol zastępczy tekstu 6"/>
          <p:cNvSpPr>
            <a:spLocks noGrp="1"/>
          </p:cNvSpPr>
          <p:nvPr>
            <p:ph type="body" sz="quarter" idx="11" hasCustomPrompt="1"/>
          </p:nvPr>
        </p:nvSpPr>
        <p:spPr>
          <a:xfrm>
            <a:off x="5057547" y="4516443"/>
            <a:ext cx="2682875" cy="287561"/>
          </a:xfrm>
        </p:spPr>
        <p:txBody>
          <a:bodyPr>
            <a:normAutofit/>
          </a:bodyPr>
          <a:lstStyle>
            <a:lvl1pPr marL="0" indent="0">
              <a:buNone/>
              <a:defRPr lang="pl-PL" sz="1100" kern="1200" dirty="0">
                <a:solidFill>
                  <a:srgbClr val="55555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pl-PL" dirty="0"/>
              <a:t>Miejscowość DD.MM.RRRR</a:t>
            </a:r>
          </a:p>
        </p:txBody>
      </p:sp>
    </p:spTree>
    <p:extLst>
      <p:ext uri="{BB962C8B-B14F-4D97-AF65-F5344CB8AC3E}">
        <p14:creationId xmlns:p14="http://schemas.microsoft.com/office/powerpoint/2010/main" val="242804431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zdzia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sz="quarter" idx="10" hasCustomPrompt="1"/>
          </p:nvPr>
        </p:nvSpPr>
        <p:spPr>
          <a:xfrm>
            <a:off x="539180" y="3292578"/>
            <a:ext cx="4320852" cy="5753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2792" rtl="0" eaLnBrk="1" latinLnBrk="0" hangingPunct="1">
              <a:spcBef>
                <a:spcPct val="0"/>
              </a:spcBef>
              <a:buNone/>
              <a:defRPr lang="pl-PL" sz="3000" b="1" kern="1200" dirty="0" smtClean="0">
                <a:solidFill>
                  <a:srgbClr val="003C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0" indent="0" algn="l" defTabSz="912792" rtl="0" eaLnBrk="1" latinLnBrk="0" hangingPunct="1">
              <a:spcBef>
                <a:spcPct val="0"/>
              </a:spcBef>
              <a:buNone/>
              <a:defRPr lang="pl-PL" sz="3000" b="1" kern="1200" dirty="0" smtClean="0">
                <a:solidFill>
                  <a:srgbClr val="003C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0" indent="0" algn="l" defTabSz="912792" rtl="0" eaLnBrk="1" latinLnBrk="0" hangingPunct="1">
              <a:spcBef>
                <a:spcPct val="0"/>
              </a:spcBef>
              <a:buNone/>
              <a:defRPr lang="pl-PL" sz="3000" b="1" kern="1200" dirty="0" smtClean="0">
                <a:solidFill>
                  <a:srgbClr val="003C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0" indent="0" algn="l" defTabSz="912792" rtl="0" eaLnBrk="1" latinLnBrk="0" hangingPunct="1">
              <a:spcBef>
                <a:spcPct val="0"/>
              </a:spcBef>
              <a:buNone/>
              <a:defRPr lang="pl-PL" sz="3000" b="1" kern="1200" dirty="0" smtClean="0">
                <a:solidFill>
                  <a:srgbClr val="003C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0" indent="0" algn="l" defTabSz="912792" rtl="0" eaLnBrk="1" latinLnBrk="0" hangingPunct="1">
              <a:spcBef>
                <a:spcPct val="0"/>
              </a:spcBef>
              <a:buNone/>
              <a:defRPr lang="pl-PL" sz="3000" b="1" kern="1200" dirty="0">
                <a:solidFill>
                  <a:srgbClr val="003C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marL="0" indent="0"/>
            <a:r>
              <a:rPr lang="pl-PL" sz="3000" b="1" dirty="0"/>
              <a:t>1. Tytuł rozdziału</a:t>
            </a:r>
          </a:p>
        </p:txBody>
      </p:sp>
      <p:sp>
        <p:nvSpPr>
          <p:cNvPr id="13" name="Elipsa 12"/>
          <p:cNvSpPr/>
          <p:nvPr userDrawn="1"/>
        </p:nvSpPr>
        <p:spPr>
          <a:xfrm>
            <a:off x="5148065" y="1563638"/>
            <a:ext cx="3240360" cy="3240360"/>
          </a:xfrm>
          <a:prstGeom prst="ellipse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00" tIns="45650" rIns="91300" bIns="45650" rtlCol="0" anchor="ctr"/>
          <a:lstStyle/>
          <a:p>
            <a:pPr algn="ctr" defTabSz="912792"/>
            <a:endParaRPr lang="pl-PL" dirty="0">
              <a:solidFill>
                <a:prstClr val="white"/>
              </a:solidFill>
              <a:sym typeface="Helvetica Neue"/>
            </a:endParaRPr>
          </a:p>
        </p:txBody>
      </p:sp>
      <p:sp>
        <p:nvSpPr>
          <p:cNvPr id="8" name="Symbol zastępczy tekstu 2"/>
          <p:cNvSpPr>
            <a:spLocks noGrp="1"/>
          </p:cNvSpPr>
          <p:nvPr>
            <p:ph type="body" sz="quarter" idx="11" hasCustomPrompt="1"/>
          </p:nvPr>
        </p:nvSpPr>
        <p:spPr>
          <a:xfrm>
            <a:off x="539552" y="4011913"/>
            <a:ext cx="4320480" cy="5040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2792" rtl="0" eaLnBrk="1" latinLnBrk="0" hangingPunct="1">
              <a:spcBef>
                <a:spcPct val="0"/>
              </a:spcBef>
              <a:buNone/>
              <a:defRPr lang="pl-PL" sz="3200" b="0" kern="1200" dirty="0" smtClean="0">
                <a:solidFill>
                  <a:srgbClr val="003C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0" indent="0" algn="l" defTabSz="912792" rtl="0" eaLnBrk="1" latinLnBrk="0" hangingPunct="1">
              <a:spcBef>
                <a:spcPct val="0"/>
              </a:spcBef>
              <a:buNone/>
              <a:defRPr lang="pl-PL" sz="3000" b="1" kern="1200" dirty="0" smtClean="0">
                <a:solidFill>
                  <a:srgbClr val="003C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0" indent="0" algn="l" defTabSz="912792" rtl="0" eaLnBrk="1" latinLnBrk="0" hangingPunct="1">
              <a:spcBef>
                <a:spcPct val="0"/>
              </a:spcBef>
              <a:buNone/>
              <a:defRPr lang="pl-PL" sz="3000" b="1" kern="1200" dirty="0" smtClean="0">
                <a:solidFill>
                  <a:srgbClr val="003C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0" indent="0" algn="l" defTabSz="912792" rtl="0" eaLnBrk="1" latinLnBrk="0" hangingPunct="1">
              <a:spcBef>
                <a:spcPct val="0"/>
              </a:spcBef>
              <a:buNone/>
              <a:defRPr lang="pl-PL" sz="3000" b="1" kern="1200" dirty="0" smtClean="0">
                <a:solidFill>
                  <a:srgbClr val="003C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0" indent="0" algn="l" defTabSz="912792" rtl="0" eaLnBrk="1" latinLnBrk="0" hangingPunct="1">
              <a:spcBef>
                <a:spcPct val="0"/>
              </a:spcBef>
              <a:buNone/>
              <a:defRPr lang="pl-PL" sz="3000" b="1" kern="1200" dirty="0">
                <a:solidFill>
                  <a:srgbClr val="003C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r>
              <a:rPr lang="pl-PL" sz="2600" dirty="0"/>
              <a:t>Podtytuł</a:t>
            </a:r>
          </a:p>
        </p:txBody>
      </p:sp>
      <p:grpSp>
        <p:nvGrpSpPr>
          <p:cNvPr id="7" name="Grupa 6"/>
          <p:cNvGrpSpPr/>
          <p:nvPr userDrawn="1"/>
        </p:nvGrpSpPr>
        <p:grpSpPr>
          <a:xfrm>
            <a:off x="4784058" y="1203603"/>
            <a:ext cx="4466724" cy="4592615"/>
            <a:chOff x="12757489" y="3209595"/>
            <a:chExt cx="11911264" cy="12246973"/>
          </a:xfrm>
        </p:grpSpPr>
        <p:pic>
          <p:nvPicPr>
            <p:cNvPr id="9" name="Picture 2" descr="\\spf.pzu.pl\sites\pzu-zdrowie\Inwestycje_ambulatoryjne\9. Marketing\BRANDING\Placówki po brandingu\CM VM\zdjęcia od Bartka\NA LP\13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9" t="5947" r="40993" b="4405"/>
            <a:stretch/>
          </p:blipFill>
          <p:spPr bwMode="auto">
            <a:xfrm>
              <a:off x="14757604" y="5206610"/>
              <a:ext cx="8350046" cy="87815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Pierścień 9"/>
            <p:cNvSpPr/>
            <p:nvPr/>
          </p:nvSpPr>
          <p:spPr>
            <a:xfrm>
              <a:off x="12757489" y="3209595"/>
              <a:ext cx="11911264" cy="11800790"/>
            </a:xfrm>
            <a:prstGeom prst="donut">
              <a:avLst>
                <a:gd name="adj" fmla="val 1674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98" tIns="45719" rIns="91398" bIns="45719" rtlCol="0" anchor="ctr"/>
            <a:lstStyle/>
            <a:p>
              <a:pPr algn="ctr" defTabSz="308750" hangingPunct="0"/>
              <a:endParaRPr lang="pl-PL" sz="1100" b="1" kern="0" dirty="0">
                <a:solidFill>
                  <a:prstClr val="black"/>
                </a:solidFill>
                <a:sym typeface="Helvetica Neue"/>
              </a:endParaRPr>
            </a:p>
          </p:txBody>
        </p:sp>
        <p:sp>
          <p:nvSpPr>
            <p:cNvPr id="11" name="Prostokąt 10"/>
            <p:cNvSpPr/>
            <p:nvPr/>
          </p:nvSpPr>
          <p:spPr>
            <a:xfrm>
              <a:off x="13802237" y="12291947"/>
              <a:ext cx="2093496" cy="23865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2" tIns="45719" rIns="91432" bIns="45719" spcCol="0" rtlCol="0" anchor="ctr"/>
            <a:lstStyle/>
            <a:p>
              <a:pPr algn="ctr" defTabSz="308750" hangingPunct="0"/>
              <a:endParaRPr lang="pl-PL" sz="1100" b="1" kern="0" dirty="0">
                <a:solidFill>
                  <a:prstClr val="white"/>
                </a:solidFill>
                <a:sym typeface="Helvetica Neue"/>
              </a:endParaRPr>
            </a:p>
          </p:txBody>
        </p:sp>
        <p:sp>
          <p:nvSpPr>
            <p:cNvPr id="12" name="Prostokąt 11"/>
            <p:cNvSpPr/>
            <p:nvPr/>
          </p:nvSpPr>
          <p:spPr>
            <a:xfrm>
              <a:off x="21448300" y="13069992"/>
              <a:ext cx="2093496" cy="23865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2" tIns="45719" rIns="91432" bIns="45719" spcCol="0" rtlCol="0" anchor="ctr"/>
            <a:lstStyle/>
            <a:p>
              <a:pPr algn="ctr" defTabSz="308750" hangingPunct="0"/>
              <a:endParaRPr lang="pl-PL" sz="1100" b="1" kern="0" dirty="0">
                <a:solidFill>
                  <a:prstClr val="white"/>
                </a:solidFill>
                <a:sym typeface="Helvetica Neue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199625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 z treści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490366"/>
            <a:ext cx="4546848" cy="713234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4FF8C-7976-4BB0-93EA-4F57566B79E0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24.09.2025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82D6B-3AA5-4E9C-8449-A66933A60A0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6" descr="\\pzu.pl\dane\DokumentyPZU\PMA\BMA\Identyfikacja Wizualna PZU\LOGOTYPY\LOGO PZU\PZU LOGO RGB\PZU LOGO RGB-01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4000" y="0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ymbol zastępczy tekstu 7"/>
          <p:cNvSpPr>
            <a:spLocks noGrp="1"/>
          </p:cNvSpPr>
          <p:nvPr>
            <p:ph type="body" sz="quarter" idx="13"/>
          </p:nvPr>
        </p:nvSpPr>
        <p:spPr>
          <a:xfrm>
            <a:off x="467544" y="1439864"/>
            <a:ext cx="6912768" cy="1923975"/>
          </a:xfrm>
        </p:spPr>
        <p:txBody>
          <a:bodyPr lIns="0" rIns="0"/>
          <a:lstStyle>
            <a:lvl1pPr marL="0" indent="0">
              <a:buFont typeface="Arial" panose="020B0604020202020204" pitchFamily="34" charset="0"/>
              <a:buNone/>
              <a:defRPr/>
            </a:lvl1pPr>
            <a:lvl2pPr marL="741689" indent="-285260">
              <a:buFont typeface="Arial" panose="020B0604020202020204" pitchFamily="34" charset="0"/>
              <a:buChar char="•"/>
              <a:defRPr/>
            </a:lvl2pPr>
            <a:lvl3pPr marL="1597400" indent="-228182">
              <a:tabLst>
                <a:tab pos="1072848" algn="l"/>
              </a:tabLst>
              <a:defRPr/>
            </a:lvl3pPr>
            <a:lvl4pPr>
              <a:defRPr lang="pl-PL" sz="1400" kern="1200" dirty="0" smtClean="0">
                <a:solidFill>
                  <a:srgbClr val="55555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7415810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1175993A-8993-3945-8245-440ADAF9997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38767"/>
            <a:ext cx="9144000" cy="540000"/>
          </a:xfrm>
          <a:prstGeom prst="rect">
            <a:avLst/>
          </a:prstGeom>
        </p:spPr>
      </p:pic>
      <p:sp>
        <p:nvSpPr>
          <p:cNvPr id="7" name="Tytuł 6">
            <a:extLst>
              <a:ext uri="{FF2B5EF4-FFF2-40B4-BE49-F238E27FC236}">
                <a16:creationId xmlns:a16="http://schemas.microsoft.com/office/drawing/2014/main" id="{5FF08F28-B9CE-324B-8D86-A20F71B4C6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5450" y="338767"/>
            <a:ext cx="8167011" cy="540002"/>
          </a:xfrm>
        </p:spPr>
        <p:txBody>
          <a:bodyPr/>
          <a:lstStyle>
            <a:lvl1pPr>
              <a:defRPr sz="2000">
                <a:solidFill>
                  <a:srgbClr val="003C7D"/>
                </a:solidFill>
              </a:defRPr>
            </a:lvl1pPr>
          </a:lstStyle>
          <a:p>
            <a:r>
              <a:rPr lang="pl-PL" dirty="0"/>
              <a:t>Tytuł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226927B9-9DA4-854D-AA00-D7147ABF270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12360" y="3828545"/>
            <a:ext cx="1332148" cy="1335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262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1175993A-8993-3945-8245-440ADAF9997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38767"/>
            <a:ext cx="9144000" cy="540000"/>
          </a:xfrm>
          <a:prstGeom prst="rect">
            <a:avLst/>
          </a:prstGeom>
        </p:spPr>
      </p:pic>
      <p:sp>
        <p:nvSpPr>
          <p:cNvPr id="7" name="Tytuł 6">
            <a:extLst>
              <a:ext uri="{FF2B5EF4-FFF2-40B4-BE49-F238E27FC236}">
                <a16:creationId xmlns:a16="http://schemas.microsoft.com/office/drawing/2014/main" id="{5FF08F28-B9CE-324B-8D86-A20F71B4C6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5450" y="338767"/>
            <a:ext cx="8167011" cy="540002"/>
          </a:xfrm>
        </p:spPr>
        <p:txBody>
          <a:bodyPr/>
          <a:lstStyle>
            <a:lvl1pPr>
              <a:defRPr sz="2000">
                <a:solidFill>
                  <a:srgbClr val="003C7D"/>
                </a:solidFill>
              </a:defRPr>
            </a:lvl1pPr>
          </a:lstStyle>
          <a:p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1500253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 nawiasy poziom + dług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704978" y="4623978"/>
            <a:ext cx="5278601" cy="324036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sz="1100">
                <a:solidFill>
                  <a:srgbClr val="646464"/>
                </a:solidFill>
              </a:defRPr>
            </a:lvl1pPr>
            <a:lvl2pPr marL="457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pic>
        <p:nvPicPr>
          <p:cNvPr id="11" name="Picture 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976" y="555526"/>
            <a:ext cx="863600" cy="269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9389" y="555526"/>
            <a:ext cx="850900" cy="269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7969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2568587" y="1014004"/>
            <a:ext cx="3960813" cy="1775445"/>
          </a:xfrm>
        </p:spPr>
        <p:txBody>
          <a:bodyPr anchor="ctr"/>
          <a:lstStyle>
            <a:lvl1pPr marL="0" indent="0" algn="ctr">
              <a:buNone/>
              <a:defRPr lang="pl-PL" sz="3200" b="0" dirty="0" smtClean="0">
                <a:solidFill>
                  <a:srgbClr val="003C7D"/>
                </a:solidFill>
                <a:latin typeface="+mj-lt"/>
                <a:ea typeface="+mj-ea"/>
                <a:cs typeface="+mj-cs"/>
              </a:defRPr>
            </a:lvl1pPr>
            <a:lvl2pPr marL="457064" indent="0" algn="ctr">
              <a:buNone/>
              <a:defRPr sz="1600">
                <a:solidFill>
                  <a:srgbClr val="003C7D"/>
                </a:solidFill>
              </a:defRPr>
            </a:lvl2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</p:txBody>
      </p:sp>
      <p:sp>
        <p:nvSpPr>
          <p:cNvPr id="14" name="Symbol zastępczy tekstu 13"/>
          <p:cNvSpPr>
            <a:spLocks noGrp="1"/>
          </p:cNvSpPr>
          <p:nvPr>
            <p:ph type="body" sz="quarter" idx="13"/>
          </p:nvPr>
        </p:nvSpPr>
        <p:spPr>
          <a:xfrm>
            <a:off x="1704980" y="3993449"/>
            <a:ext cx="5675313" cy="558525"/>
          </a:xfrm>
        </p:spPr>
        <p:txBody>
          <a:bodyPr/>
          <a:lstStyle>
            <a:lvl1pPr marL="0" indent="0">
              <a:buNone/>
              <a:defRPr>
                <a:solidFill>
                  <a:srgbClr val="646464"/>
                </a:solidFill>
              </a:defRPr>
            </a:lvl1pPr>
            <a:lvl2pPr marL="457064" indent="0">
              <a:buNone/>
              <a:defRPr/>
            </a:lvl2pPr>
            <a:lvl3pPr marL="914126" indent="0">
              <a:buNone/>
              <a:defRPr/>
            </a:lvl3pPr>
            <a:lvl4pPr marL="1371192" indent="0">
              <a:buNone/>
              <a:defRPr/>
            </a:lvl4pPr>
            <a:lvl5pPr marL="1828250" indent="0">
              <a:buNone/>
              <a:defRPr/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8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7588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 Slajd tytułowy + obszar grafiki na gór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 userDrawn="1"/>
        </p:nvSpPr>
        <p:spPr>
          <a:xfrm>
            <a:off x="5" y="1"/>
            <a:ext cx="9143155" cy="2448273"/>
          </a:xfrm>
          <a:prstGeom prst="rect">
            <a:avLst/>
          </a:prstGeom>
          <a:solidFill>
            <a:srgbClr val="BFBFBF">
              <a:alpha val="2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endParaRPr lang="pl-PL" dirty="0">
              <a:solidFill>
                <a:srgbClr val="FFFFFF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748751" y="3165954"/>
            <a:ext cx="6228000" cy="1242000"/>
          </a:xfrm>
        </p:spPr>
        <p:txBody>
          <a:bodyPr anchor="t" anchorCtr="0"/>
          <a:lstStyle>
            <a:lvl1pPr>
              <a:defRPr sz="28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755576" y="4443958"/>
            <a:ext cx="6228000" cy="504056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sz="1100">
                <a:solidFill>
                  <a:srgbClr val="646464"/>
                </a:solidFill>
              </a:defRPr>
            </a:lvl1pPr>
            <a:lvl2pPr marL="457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pic>
        <p:nvPicPr>
          <p:cNvPr id="6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3085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 Slajd tytułowy + obszar grafiki z bo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 userDrawn="1"/>
        </p:nvSpPr>
        <p:spPr>
          <a:xfrm>
            <a:off x="1012167" y="1339980"/>
            <a:ext cx="2924264" cy="2214113"/>
          </a:xfrm>
          <a:prstGeom prst="rect">
            <a:avLst/>
          </a:prstGeom>
          <a:solidFill>
            <a:srgbClr val="BFBFBF">
              <a:alpha val="2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endParaRPr lang="pl-PL" dirty="0">
              <a:solidFill>
                <a:srgbClr val="FFFFFF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073905" y="1617782"/>
            <a:ext cx="3601519" cy="1242000"/>
          </a:xfrm>
        </p:spPr>
        <p:txBody>
          <a:bodyPr anchor="t" anchorCtr="0"/>
          <a:lstStyle>
            <a:lvl1pPr>
              <a:defRPr sz="2800"/>
            </a:lvl1pPr>
          </a:lstStyle>
          <a:p>
            <a:r>
              <a:rPr lang="pl-PL" dirty="0"/>
              <a:t>Kliknij, aby edytować styl</a:t>
            </a:r>
          </a:p>
        </p:txBody>
      </p:sp>
      <p:pic>
        <p:nvPicPr>
          <p:cNvPr id="6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3988302" y="4417018"/>
            <a:ext cx="2960279" cy="567000"/>
          </a:xfrm>
        </p:spPr>
        <p:txBody>
          <a:bodyPr anchor="b" anchorCtr="0"/>
          <a:lstStyle>
            <a:lvl1pPr marL="0" indent="0" algn="l" defTabSz="449131" rtl="0" eaLnBrk="0" fontAlgn="base" hangingPunct="0">
              <a:spcBef>
                <a:spcPts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100" kern="1200" dirty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  <a:lvl2pPr marL="457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</p:spTree>
    <p:extLst>
      <p:ext uri="{BB962C8B-B14F-4D97-AF65-F5344CB8AC3E}">
        <p14:creationId xmlns:p14="http://schemas.microsoft.com/office/powerpoint/2010/main" val="3591459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 nawiasy poziom + iko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055" y="1251106"/>
            <a:ext cx="3710918" cy="2387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" name="Symbol zastępczy obrazu 7"/>
          <p:cNvSpPr>
            <a:spLocks noGrp="1"/>
          </p:cNvSpPr>
          <p:nvPr>
            <p:ph type="pic" sz="quarter" idx="10"/>
          </p:nvPr>
        </p:nvSpPr>
        <p:spPr>
          <a:xfrm>
            <a:off x="1692281" y="807555"/>
            <a:ext cx="1655763" cy="3276364"/>
          </a:xfrm>
        </p:spPr>
        <p:txBody>
          <a:bodyPr/>
          <a:lstStyle/>
          <a:p>
            <a:endParaRPr lang="pl-PL" dirty="0"/>
          </a:p>
        </p:txBody>
      </p:sp>
      <p:pic>
        <p:nvPicPr>
          <p:cNvPr id="7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Podtytuł 2"/>
          <p:cNvSpPr>
            <a:spLocks noGrp="1"/>
          </p:cNvSpPr>
          <p:nvPr>
            <p:ph type="subTitle" idx="1"/>
          </p:nvPr>
        </p:nvSpPr>
        <p:spPr>
          <a:xfrm>
            <a:off x="3988302" y="4417018"/>
            <a:ext cx="2960279" cy="567000"/>
          </a:xfrm>
        </p:spPr>
        <p:txBody>
          <a:bodyPr anchor="b" anchorCtr="0"/>
          <a:lstStyle>
            <a:lvl1pPr marL="0" indent="0" algn="l" defTabSz="449131" rtl="0" eaLnBrk="0" fontAlgn="base" hangingPunct="0">
              <a:spcBef>
                <a:spcPts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100" kern="1200" dirty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  <a:lvl2pPr marL="457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12" name="Tytuł 1"/>
          <p:cNvSpPr>
            <a:spLocks noGrp="1"/>
          </p:cNvSpPr>
          <p:nvPr>
            <p:ph type="ctrTitle"/>
          </p:nvPr>
        </p:nvSpPr>
        <p:spPr>
          <a:xfrm>
            <a:off x="5073905" y="1617782"/>
            <a:ext cx="3601519" cy="1242000"/>
          </a:xfrm>
        </p:spPr>
        <p:txBody>
          <a:bodyPr anchor="t" anchorCtr="0"/>
          <a:lstStyle>
            <a:lvl1pPr>
              <a:defRPr sz="2800"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450411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 nawiasy poziom +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ymbol zastępczy tekstu 17"/>
          <p:cNvSpPr>
            <a:spLocks noGrp="1"/>
          </p:cNvSpPr>
          <p:nvPr>
            <p:ph type="body" sz="quarter" idx="10"/>
          </p:nvPr>
        </p:nvSpPr>
        <p:spPr>
          <a:xfrm>
            <a:off x="5076056" y="1743678"/>
            <a:ext cx="3600450" cy="1241425"/>
          </a:xfrm>
        </p:spPr>
        <p:txBody>
          <a:bodyPr/>
          <a:lstStyle>
            <a:lvl1pPr marL="0" indent="0">
              <a:buNone/>
              <a:defRPr>
                <a:solidFill>
                  <a:srgbClr val="646464"/>
                </a:solidFill>
              </a:defRPr>
            </a:lvl1pPr>
            <a:lvl2pPr marL="457064" indent="0">
              <a:buNone/>
              <a:defRPr>
                <a:solidFill>
                  <a:srgbClr val="646464"/>
                </a:solidFill>
              </a:defRPr>
            </a:lvl2pPr>
            <a:lvl3pPr marL="914126" indent="0">
              <a:buNone/>
              <a:defRPr>
                <a:solidFill>
                  <a:srgbClr val="646464"/>
                </a:solidFill>
              </a:defRPr>
            </a:lvl3pPr>
            <a:lvl4pPr marL="1371192" indent="0">
              <a:buNone/>
              <a:defRPr>
                <a:solidFill>
                  <a:srgbClr val="646464"/>
                </a:solidFill>
              </a:defRPr>
            </a:lvl4pPr>
            <a:lvl5pPr marL="1828250" indent="0">
              <a:buNone/>
              <a:defRPr>
                <a:solidFill>
                  <a:srgbClr val="646464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055" y="1251106"/>
            <a:ext cx="3710918" cy="2387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402397" y="1765981"/>
            <a:ext cx="2124235" cy="1242000"/>
          </a:xfrm>
        </p:spPr>
        <p:txBody>
          <a:bodyPr anchor="ctr" anchorCtr="0"/>
          <a:lstStyle>
            <a:lvl1pPr algn="ctr">
              <a:defRPr sz="3200" b="1"/>
            </a:lvl1pPr>
          </a:lstStyle>
          <a:p>
            <a:r>
              <a:rPr lang="pl-PL" dirty="0"/>
              <a:t>Kliknij, aby</a:t>
            </a:r>
          </a:p>
        </p:txBody>
      </p:sp>
      <p:pic>
        <p:nvPicPr>
          <p:cNvPr id="7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odtytuł 2"/>
          <p:cNvSpPr>
            <a:spLocks noGrp="1"/>
          </p:cNvSpPr>
          <p:nvPr>
            <p:ph type="subTitle" idx="1"/>
          </p:nvPr>
        </p:nvSpPr>
        <p:spPr>
          <a:xfrm>
            <a:off x="3988302" y="4417018"/>
            <a:ext cx="2960279" cy="567000"/>
          </a:xfrm>
        </p:spPr>
        <p:txBody>
          <a:bodyPr anchor="b" anchorCtr="0"/>
          <a:lstStyle>
            <a:lvl1pPr marL="0" indent="0" algn="l" defTabSz="449131" rtl="0" eaLnBrk="0" fontAlgn="base" hangingPunct="0">
              <a:spcBef>
                <a:spcPts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100" kern="1200" dirty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  <a:lvl2pPr marL="457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</p:spTree>
    <p:extLst>
      <p:ext uri="{BB962C8B-B14F-4D97-AF65-F5344CB8AC3E}">
        <p14:creationId xmlns:p14="http://schemas.microsoft.com/office/powerpoint/2010/main" val="864666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 nawiasy poziom +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ymbol zastępczy tekstu 17"/>
          <p:cNvSpPr>
            <a:spLocks noGrp="1"/>
          </p:cNvSpPr>
          <p:nvPr>
            <p:ph type="body" sz="quarter" idx="10"/>
          </p:nvPr>
        </p:nvSpPr>
        <p:spPr>
          <a:xfrm>
            <a:off x="5076056" y="1743678"/>
            <a:ext cx="3600450" cy="1241425"/>
          </a:xfrm>
        </p:spPr>
        <p:txBody>
          <a:bodyPr/>
          <a:lstStyle>
            <a:lvl1pPr marL="0" indent="0">
              <a:buNone/>
              <a:defRPr>
                <a:solidFill>
                  <a:srgbClr val="646464"/>
                </a:solidFill>
              </a:defRPr>
            </a:lvl1pPr>
            <a:lvl2pPr marL="457064" indent="0">
              <a:buNone/>
              <a:defRPr>
                <a:solidFill>
                  <a:srgbClr val="646464"/>
                </a:solidFill>
              </a:defRPr>
            </a:lvl2pPr>
            <a:lvl3pPr marL="914126" indent="0">
              <a:buNone/>
              <a:defRPr>
                <a:solidFill>
                  <a:srgbClr val="646464"/>
                </a:solidFill>
              </a:defRPr>
            </a:lvl3pPr>
            <a:lvl4pPr marL="1371192" indent="0">
              <a:buNone/>
              <a:defRPr>
                <a:solidFill>
                  <a:srgbClr val="646464"/>
                </a:solidFill>
              </a:defRPr>
            </a:lvl4pPr>
            <a:lvl5pPr marL="1828250" indent="0">
              <a:buNone/>
              <a:defRPr>
                <a:solidFill>
                  <a:srgbClr val="646464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055" y="1251106"/>
            <a:ext cx="3710918" cy="2387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402397" y="1765981"/>
            <a:ext cx="2124235" cy="1242000"/>
          </a:xfrm>
        </p:spPr>
        <p:txBody>
          <a:bodyPr anchor="ctr" anchorCtr="0"/>
          <a:lstStyle>
            <a:lvl1pPr algn="ctr">
              <a:defRPr sz="3200" b="1"/>
            </a:lvl1pPr>
          </a:lstStyle>
          <a:p>
            <a:r>
              <a:rPr lang="pl-PL" dirty="0"/>
              <a:t>Kliknij, aby</a:t>
            </a:r>
          </a:p>
        </p:txBody>
      </p:sp>
      <p:pic>
        <p:nvPicPr>
          <p:cNvPr id="7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odtytuł 2"/>
          <p:cNvSpPr>
            <a:spLocks noGrp="1"/>
          </p:cNvSpPr>
          <p:nvPr>
            <p:ph type="subTitle" idx="1"/>
          </p:nvPr>
        </p:nvSpPr>
        <p:spPr>
          <a:xfrm>
            <a:off x="3988302" y="4417018"/>
            <a:ext cx="2960279" cy="567000"/>
          </a:xfrm>
        </p:spPr>
        <p:txBody>
          <a:bodyPr anchor="b" anchorCtr="0"/>
          <a:lstStyle>
            <a:lvl1pPr marL="0" indent="0" algn="l" defTabSz="449131" rtl="0" eaLnBrk="0" fontAlgn="base" hangingPunct="0">
              <a:spcBef>
                <a:spcPts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100" kern="1200" dirty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  <a:lvl2pPr marL="457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</p:spTree>
    <p:extLst>
      <p:ext uri="{BB962C8B-B14F-4D97-AF65-F5344CB8AC3E}">
        <p14:creationId xmlns:p14="http://schemas.microsoft.com/office/powerpoint/2010/main" val="1512056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ytułowy zdjęcie z boku + obszar grafi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223628" y="4623979"/>
            <a:ext cx="3626388" cy="396044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sz="1100">
                <a:solidFill>
                  <a:srgbClr val="646464"/>
                </a:solidFill>
              </a:defRPr>
            </a:lvl1pPr>
            <a:lvl2pPr marL="457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074956" y="1275606"/>
            <a:ext cx="3601519" cy="1242000"/>
          </a:xfrm>
        </p:spPr>
        <p:txBody>
          <a:bodyPr anchor="t" anchorCtr="0"/>
          <a:lstStyle>
            <a:lvl1pPr>
              <a:defRPr sz="28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Prostokąt 3"/>
          <p:cNvSpPr/>
          <p:nvPr userDrawn="1"/>
        </p:nvSpPr>
        <p:spPr>
          <a:xfrm>
            <a:off x="1223629" y="1"/>
            <a:ext cx="2611208" cy="369994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endParaRPr lang="pl-PL" dirty="0">
              <a:solidFill>
                <a:srgbClr val="FFFFFF"/>
              </a:solidFill>
            </a:endParaRPr>
          </a:p>
        </p:txBody>
      </p:sp>
      <p:pic>
        <p:nvPicPr>
          <p:cNvPr id="6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5394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PZU - Slajd tytułowy - bez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972000" y="2915999"/>
            <a:ext cx="6228000" cy="1242000"/>
          </a:xfrm>
        </p:spPr>
        <p:txBody>
          <a:bodyPr anchor="t" anchorCtr="0"/>
          <a:lstStyle>
            <a:lvl1pPr>
              <a:defRPr sz="24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966377" y="4245506"/>
            <a:ext cx="6228000" cy="567000"/>
          </a:xfrm>
        </p:spPr>
        <p:txBody>
          <a:bodyPr anchor="b" anchorCtr="0"/>
          <a:lstStyle>
            <a:lvl1pPr marL="0" indent="0" algn="l">
              <a:buNone/>
              <a:defRPr sz="1100">
                <a:solidFill>
                  <a:srgbClr val="646464"/>
                </a:solidFill>
              </a:defRPr>
            </a:lvl1pPr>
            <a:lvl2pPr marL="457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pic>
        <p:nvPicPr>
          <p:cNvPr id="7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4663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 - zdjęcie z bo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076758" y="1833815"/>
            <a:ext cx="3744345" cy="1536667"/>
          </a:xfrm>
        </p:spPr>
        <p:txBody>
          <a:bodyPr anchor="t" anchorCtr="0"/>
          <a:lstStyle>
            <a:lvl1pPr>
              <a:defRPr sz="28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988302" y="4417018"/>
            <a:ext cx="2960279" cy="567000"/>
          </a:xfrm>
        </p:spPr>
        <p:txBody>
          <a:bodyPr anchor="b" anchorCtr="0"/>
          <a:lstStyle>
            <a:lvl1pPr marL="0" indent="0" algn="l" defTabSz="449131" rtl="0" eaLnBrk="0" fontAlgn="base" hangingPunct="0">
              <a:spcBef>
                <a:spcPts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100" kern="1200" dirty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  <a:lvl2pPr marL="457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pic>
        <p:nvPicPr>
          <p:cNvPr id="7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ymbol zastępczy obrazu 10"/>
          <p:cNvSpPr>
            <a:spLocks noGrp="1"/>
          </p:cNvSpPr>
          <p:nvPr>
            <p:ph type="pic" sz="quarter" idx="10"/>
          </p:nvPr>
        </p:nvSpPr>
        <p:spPr>
          <a:xfrm>
            <a:off x="468317" y="484188"/>
            <a:ext cx="2447925" cy="4248150"/>
          </a:xfrm>
        </p:spPr>
        <p:txBody>
          <a:bodyPr/>
          <a:lstStyle/>
          <a:p>
            <a:endParaRPr lang="pl-PL" dirty="0"/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875922"/>
            <a:ext cx="1746432" cy="3429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1771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ZU - 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71551" y="1464469"/>
            <a:ext cx="6661150" cy="3321843"/>
          </a:xfrm>
        </p:spPr>
        <p:txBody>
          <a:bodyPr lIns="0" tIns="0" rIns="0" bIns="0">
            <a:noAutofit/>
          </a:bodyPr>
          <a:lstStyle>
            <a:lvl1pPr marL="285666" indent="-285666">
              <a:buClr>
                <a:schemeClr val="accent5"/>
              </a:buClr>
              <a:buFont typeface="Tahoma" pitchFamily="34" charset="0"/>
              <a:buChar char="●"/>
              <a:defRPr sz="1500"/>
            </a:lvl1pPr>
            <a:lvl2pPr marL="742733" indent="-285666">
              <a:buClr>
                <a:schemeClr val="accent5"/>
              </a:buClr>
              <a:buFont typeface="Tahoma" pitchFamily="34" charset="0"/>
              <a:buChar char="●"/>
              <a:defRPr sz="1500"/>
            </a:lvl2pPr>
            <a:lvl3pPr marL="1199790" indent="-285666">
              <a:buClr>
                <a:schemeClr val="accent5"/>
              </a:buClr>
              <a:buFont typeface="Tahoma" pitchFamily="34" charset="0"/>
              <a:buChar char="●"/>
              <a:defRPr sz="1500"/>
            </a:lvl3pPr>
            <a:lvl4pPr marL="1656854" indent="-285666">
              <a:buClr>
                <a:schemeClr val="accent5"/>
              </a:buClr>
              <a:buFont typeface="Tahoma" pitchFamily="34" charset="0"/>
              <a:buChar char="●"/>
              <a:defRPr sz="1500"/>
            </a:lvl4pPr>
            <a:lvl5pPr marL="2113916" indent="-285666">
              <a:buClr>
                <a:schemeClr val="accent5"/>
              </a:buClr>
              <a:buFont typeface="Tahoma" pitchFamily="34" charset="0"/>
              <a:buChar char="●"/>
              <a:defRPr sz="15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7632700" y="4812525"/>
            <a:ext cx="1042988" cy="330995"/>
          </a:xfrm>
        </p:spPr>
        <p:txBody>
          <a:bodyPr lIns="0" tIns="0" rIns="0" bIns="0"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8D0B7D5A-8701-4B7F-90B2-2EB1F2D73C8C}" type="slidenum">
              <a:rPr lang="pl-PL" smtClean="0">
                <a:solidFill>
                  <a:srgbClr val="003C7D"/>
                </a:solidFill>
              </a:rPr>
              <a:pPr/>
              <a:t>‹#›</a:t>
            </a:fld>
            <a:endParaRPr lang="pl-PL" dirty="0">
              <a:solidFill>
                <a:srgbClr val="003C7D"/>
              </a:solidFill>
            </a:endParaRPr>
          </a:p>
        </p:txBody>
      </p:sp>
      <p:cxnSp>
        <p:nvCxnSpPr>
          <p:cNvPr id="8" name="Łącznik prostoliniowy 7"/>
          <p:cNvCxnSpPr/>
          <p:nvPr userDrawn="1"/>
        </p:nvCxnSpPr>
        <p:spPr>
          <a:xfrm>
            <a:off x="971550" y="951570"/>
            <a:ext cx="5760000" cy="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000" y="0"/>
            <a:ext cx="1260000" cy="12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ytuł 1"/>
          <p:cNvSpPr>
            <a:spLocks noGrp="1"/>
          </p:cNvSpPr>
          <p:nvPr>
            <p:ph type="title"/>
          </p:nvPr>
        </p:nvSpPr>
        <p:spPr>
          <a:xfrm>
            <a:off x="971550" y="87474"/>
            <a:ext cx="5760000" cy="837010"/>
          </a:xfrm>
        </p:spPr>
        <p:txBody>
          <a:bodyPr/>
          <a:lstStyle>
            <a:lvl1pPr>
              <a:defRPr sz="2400"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849691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ZU - 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971550" y="1458001"/>
            <a:ext cx="4356000" cy="3348038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B7D5A-8701-4B7F-90B2-2EB1F2D73C8C}" type="slidenum">
              <a:rPr lang="pl-PL" smtClean="0">
                <a:solidFill>
                  <a:srgbClr val="003C7D"/>
                </a:solidFill>
              </a:rPr>
              <a:pPr/>
              <a:t>‹#›</a:t>
            </a:fld>
            <a:endParaRPr lang="pl-PL" dirty="0">
              <a:solidFill>
                <a:srgbClr val="003C7D"/>
              </a:solidFill>
            </a:endParaRPr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14"/>
          </p:nvPr>
        </p:nvSpPr>
        <p:spPr>
          <a:xfrm>
            <a:off x="5646115" y="1464469"/>
            <a:ext cx="3060000" cy="33480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8" name="Tytuł 1"/>
          <p:cNvSpPr>
            <a:spLocks noGrp="1"/>
          </p:cNvSpPr>
          <p:nvPr>
            <p:ph type="title"/>
          </p:nvPr>
        </p:nvSpPr>
        <p:spPr>
          <a:xfrm>
            <a:off x="971550" y="87474"/>
            <a:ext cx="5760000" cy="837010"/>
          </a:xfrm>
        </p:spPr>
        <p:txBody>
          <a:bodyPr/>
          <a:lstStyle>
            <a:lvl1pPr>
              <a:defRPr sz="2400"/>
            </a:lvl1pPr>
          </a:lstStyle>
          <a:p>
            <a:r>
              <a:rPr lang="pl-PL" dirty="0"/>
              <a:t>Kliknij, aby edytować styl</a:t>
            </a:r>
          </a:p>
        </p:txBody>
      </p:sp>
      <p:cxnSp>
        <p:nvCxnSpPr>
          <p:cNvPr id="10" name="Łącznik prostoliniowy 9"/>
          <p:cNvCxnSpPr/>
          <p:nvPr userDrawn="1"/>
        </p:nvCxnSpPr>
        <p:spPr>
          <a:xfrm>
            <a:off x="971550" y="951570"/>
            <a:ext cx="5760000" cy="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000" y="0"/>
            <a:ext cx="1260000" cy="12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8052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ZU - Tylko Ty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B7D5A-8701-4B7F-90B2-2EB1F2D73C8C}" type="slidenum">
              <a:rPr lang="pl-PL" smtClean="0">
                <a:solidFill>
                  <a:srgbClr val="003C7D"/>
                </a:solidFill>
              </a:rPr>
              <a:pPr/>
              <a:t>‹#›</a:t>
            </a:fld>
            <a:endParaRPr lang="pl-PL" dirty="0">
              <a:solidFill>
                <a:srgbClr val="003C7D"/>
              </a:solidFill>
            </a:endParaRPr>
          </a:p>
        </p:txBody>
      </p:sp>
      <p:pic>
        <p:nvPicPr>
          <p:cNvPr id="8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000" y="0"/>
            <a:ext cx="1260000" cy="12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971550" y="87474"/>
            <a:ext cx="5760000" cy="837010"/>
          </a:xfrm>
        </p:spPr>
        <p:txBody>
          <a:bodyPr/>
          <a:lstStyle>
            <a:lvl1pPr>
              <a:defRPr sz="2400"/>
            </a:lvl1pPr>
          </a:lstStyle>
          <a:p>
            <a:r>
              <a:rPr lang="pl-PL" dirty="0"/>
              <a:t>Kliknij, aby edytować styl</a:t>
            </a:r>
          </a:p>
        </p:txBody>
      </p:sp>
      <p:cxnSp>
        <p:nvCxnSpPr>
          <p:cNvPr id="10" name="Łącznik prostoliniowy 9"/>
          <p:cNvCxnSpPr/>
          <p:nvPr userDrawn="1"/>
        </p:nvCxnSpPr>
        <p:spPr>
          <a:xfrm>
            <a:off x="971550" y="951570"/>
            <a:ext cx="5760000" cy="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1199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sekcji z pełnym zdjęc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/>
          <p:nvPr userDrawn="1"/>
        </p:nvSpPr>
        <p:spPr>
          <a:xfrm>
            <a:off x="2843808" y="735790"/>
            <a:ext cx="3024336" cy="2160000"/>
          </a:xfrm>
          <a:prstGeom prst="rect">
            <a:avLst/>
          </a:prstGeom>
          <a:solidFill>
            <a:srgbClr val="E6E6E6">
              <a:alpha val="7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endParaRPr lang="pl-PL" dirty="0">
              <a:solidFill>
                <a:srgbClr val="FFFFFF"/>
              </a:solidFill>
            </a:endParaRP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007604" y="3462932"/>
            <a:ext cx="6012668" cy="801006"/>
          </a:xfrm>
        </p:spPr>
        <p:txBody>
          <a:bodyPr/>
          <a:lstStyle>
            <a:lvl1pPr>
              <a:defRPr lang="pl-PL" sz="2400" kern="1200" dirty="0">
                <a:solidFill>
                  <a:srgbClr val="003C7D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</a:lstStyle>
          <a:p>
            <a:r>
              <a:rPr lang="pl-PL" dirty="0"/>
              <a:t>Kliknij, aby edytować styl</a:t>
            </a:r>
            <a:br>
              <a:rPr lang="pl-PL" dirty="0"/>
            </a:br>
            <a:endParaRPr lang="pl-PL" dirty="0"/>
          </a:p>
        </p:txBody>
      </p:sp>
      <p:pic>
        <p:nvPicPr>
          <p:cNvPr id="5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8195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088"/>
          <a:stretch/>
        </p:blipFill>
        <p:spPr>
          <a:xfrm>
            <a:off x="15464" y="0"/>
            <a:ext cx="7646947" cy="5143500"/>
          </a:xfrm>
          <a:prstGeom prst="rect">
            <a:avLst/>
          </a:prstGeom>
        </p:spPr>
      </p:pic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007604" y="3462932"/>
            <a:ext cx="6012668" cy="801006"/>
          </a:xfrm>
        </p:spPr>
        <p:txBody>
          <a:bodyPr/>
          <a:lstStyle>
            <a:lvl1pPr>
              <a:defRPr lang="pl-PL" sz="2400" kern="1200" dirty="0">
                <a:solidFill>
                  <a:srgbClr val="003C7D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</a:lstStyle>
          <a:p>
            <a:r>
              <a:rPr lang="pl-PL" dirty="0"/>
              <a:t>Kliknij, aby edytować styl</a:t>
            </a:r>
            <a:br>
              <a:rPr lang="pl-PL" dirty="0"/>
            </a:br>
            <a:endParaRPr lang="pl-PL" dirty="0"/>
          </a:p>
        </p:txBody>
      </p:sp>
      <p:pic>
        <p:nvPicPr>
          <p:cNvPr id="6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280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385"/>
          <a:stretch>
            <a:fillRect/>
          </a:stretch>
        </p:blipFill>
        <p:spPr bwMode="auto">
          <a:xfrm>
            <a:off x="1727686" y="1245915"/>
            <a:ext cx="863600" cy="269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r="79385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92"/>
          <a:stretch>
            <a:fillRect/>
          </a:stretch>
        </p:blipFill>
        <p:spPr bwMode="auto">
          <a:xfrm>
            <a:off x="6552096" y="1245915"/>
            <a:ext cx="850900" cy="269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7969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663972" y="1799953"/>
            <a:ext cx="3779837" cy="1584324"/>
          </a:xfrm>
        </p:spPr>
        <p:txBody>
          <a:bodyPr/>
          <a:lstStyle>
            <a:lvl1pPr>
              <a:defRPr sz="3200"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862955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ytułowy zdjęcie z boku + obszar grafi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223628" y="4623979"/>
            <a:ext cx="3626388" cy="396044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sz="1100">
                <a:solidFill>
                  <a:srgbClr val="646464"/>
                </a:solidFill>
              </a:defRPr>
            </a:lvl1pPr>
            <a:lvl2pPr marL="457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074956" y="1275606"/>
            <a:ext cx="3601519" cy="1242000"/>
          </a:xfrm>
        </p:spPr>
        <p:txBody>
          <a:bodyPr anchor="t" anchorCtr="0"/>
          <a:lstStyle>
            <a:lvl1pPr>
              <a:defRPr sz="28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Prostokąt 3"/>
          <p:cNvSpPr/>
          <p:nvPr userDrawn="1"/>
        </p:nvSpPr>
        <p:spPr>
          <a:xfrm>
            <a:off x="1223629" y="1"/>
            <a:ext cx="2611208" cy="369994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endParaRPr lang="pl-PL" dirty="0"/>
          </a:p>
        </p:txBody>
      </p:sp>
      <p:pic>
        <p:nvPicPr>
          <p:cNvPr id="6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5294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sekcji z nawiasem pionowy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/>
          <p:cNvSpPr/>
          <p:nvPr userDrawn="1"/>
        </p:nvSpPr>
        <p:spPr>
          <a:xfrm>
            <a:off x="3325339" y="5"/>
            <a:ext cx="2520000" cy="3167155"/>
          </a:xfrm>
          <a:prstGeom prst="rect">
            <a:avLst/>
          </a:prstGeom>
          <a:solidFill>
            <a:srgbClr val="E6E6E6">
              <a:alpha val="7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endParaRPr lang="pl-PL" dirty="0">
              <a:solidFill>
                <a:srgbClr val="FFFFFF"/>
              </a:solidFill>
            </a:endParaRP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007604" y="3822972"/>
            <a:ext cx="6012668" cy="801006"/>
          </a:xfrm>
        </p:spPr>
        <p:txBody>
          <a:bodyPr/>
          <a:lstStyle>
            <a:lvl1pPr>
              <a:defRPr lang="pl-PL" sz="2400" kern="1200" dirty="0">
                <a:solidFill>
                  <a:srgbClr val="003C7D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</a:lstStyle>
          <a:p>
            <a:r>
              <a:rPr lang="pl-PL" dirty="0"/>
              <a:t>Kliknij, aby edytować styl</a:t>
            </a:r>
            <a:br>
              <a:rPr lang="pl-PL" dirty="0"/>
            </a:br>
            <a:endParaRPr lang="pl-PL" dirty="0"/>
          </a:p>
        </p:txBody>
      </p:sp>
      <p:pic>
        <p:nvPicPr>
          <p:cNvPr id="6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0970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791580" y="2067695"/>
            <a:ext cx="5760000" cy="837010"/>
          </a:xfrm>
        </p:spPr>
        <p:txBody>
          <a:bodyPr/>
          <a:lstStyle>
            <a:lvl1pPr>
              <a:defRPr lang="pl-PL" sz="3600" kern="1200" dirty="0">
                <a:solidFill>
                  <a:srgbClr val="003C7D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Symbol zastępczy tekstu 9"/>
          <p:cNvSpPr>
            <a:spLocks noGrp="1"/>
          </p:cNvSpPr>
          <p:nvPr>
            <p:ph type="body" sz="quarter" idx="11" hasCustomPrompt="1"/>
          </p:nvPr>
        </p:nvSpPr>
        <p:spPr>
          <a:xfrm>
            <a:off x="791580" y="4083918"/>
            <a:ext cx="4752528" cy="846708"/>
          </a:xfrm>
        </p:spPr>
        <p:txBody>
          <a:bodyPr/>
          <a:lstStyle>
            <a:lvl1pPr marL="0" indent="0" algn="l" defTabSz="449131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400" kern="1200" dirty="0" smtClean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  <a:lvl2pPr marL="361842" indent="0" algn="l" defTabSz="449131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400" kern="1200" dirty="0" smtClean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2pPr>
            <a:lvl3pPr marL="722096" indent="0" algn="l" defTabSz="449131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400" kern="1200" dirty="0" smtClean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3pPr>
            <a:lvl4pPr marL="1072826" indent="0" algn="l" defTabSz="449131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100" kern="1200" dirty="0" smtClean="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4pPr>
            <a:lvl5pPr marL="1433081" indent="0" algn="l" defTabSz="449131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100" kern="1200" dirty="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5pPr>
          </a:lstStyle>
          <a:p>
            <a:pPr lvl="0"/>
            <a:r>
              <a:rPr lang="pl-PL" dirty="0"/>
              <a:t>Kontakt:</a:t>
            </a:r>
          </a:p>
        </p:txBody>
      </p:sp>
    </p:spTree>
    <p:extLst>
      <p:ext uri="{BB962C8B-B14F-4D97-AF65-F5344CB8AC3E}">
        <p14:creationId xmlns:p14="http://schemas.microsoft.com/office/powerpoint/2010/main" val="4075637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tułowy nawiasy poziom + dług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704978" y="4623978"/>
            <a:ext cx="5278601" cy="324036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sz="1100">
                <a:solidFill>
                  <a:srgbClr val="646464"/>
                </a:solidFill>
              </a:defRPr>
            </a:lvl1pPr>
            <a:lvl2pPr marL="457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pic>
        <p:nvPicPr>
          <p:cNvPr id="11" name="Picture 4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04976" y="555526"/>
            <a:ext cx="863600" cy="269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29389" y="555526"/>
            <a:ext cx="850900" cy="269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7969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2568578" y="1014004"/>
            <a:ext cx="3960813" cy="1775445"/>
          </a:xfrm>
        </p:spPr>
        <p:txBody>
          <a:bodyPr anchor="ctr"/>
          <a:lstStyle>
            <a:lvl1pPr marL="0" indent="0" algn="ctr">
              <a:buNone/>
              <a:defRPr lang="pl-PL" sz="3200" b="0" dirty="0" smtClean="0">
                <a:solidFill>
                  <a:srgbClr val="003C7D"/>
                </a:solidFill>
                <a:latin typeface="+mj-lt"/>
                <a:ea typeface="+mj-ea"/>
                <a:cs typeface="+mj-cs"/>
              </a:defRPr>
            </a:lvl1pPr>
            <a:lvl2pPr marL="457064" indent="0" algn="ctr">
              <a:buNone/>
              <a:defRPr sz="1600">
                <a:solidFill>
                  <a:srgbClr val="003C7D"/>
                </a:solidFill>
              </a:defRPr>
            </a:lvl2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</p:txBody>
      </p:sp>
      <p:sp>
        <p:nvSpPr>
          <p:cNvPr id="14" name="Symbol zastępczy tekstu 13"/>
          <p:cNvSpPr>
            <a:spLocks noGrp="1"/>
          </p:cNvSpPr>
          <p:nvPr>
            <p:ph type="body" sz="quarter" idx="13"/>
          </p:nvPr>
        </p:nvSpPr>
        <p:spPr>
          <a:xfrm>
            <a:off x="1704977" y="3993449"/>
            <a:ext cx="5675313" cy="558525"/>
          </a:xfrm>
        </p:spPr>
        <p:txBody>
          <a:bodyPr/>
          <a:lstStyle>
            <a:lvl1pPr marL="0" indent="0">
              <a:buNone/>
              <a:defRPr>
                <a:solidFill>
                  <a:srgbClr val="646464"/>
                </a:solidFill>
              </a:defRPr>
            </a:lvl1pPr>
            <a:lvl2pPr marL="457064" indent="0">
              <a:buNone/>
              <a:defRPr/>
            </a:lvl2pPr>
            <a:lvl3pPr marL="914126" indent="0">
              <a:buNone/>
              <a:defRPr/>
            </a:lvl3pPr>
            <a:lvl4pPr marL="1371192" indent="0">
              <a:buNone/>
              <a:defRPr/>
            </a:lvl4pPr>
            <a:lvl5pPr marL="1828250" indent="0">
              <a:buNone/>
              <a:defRPr/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8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948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ZU - 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71551" y="1464469"/>
            <a:ext cx="6661150" cy="3321843"/>
          </a:xfrm>
        </p:spPr>
        <p:txBody>
          <a:bodyPr lIns="0" tIns="0" rIns="0" bIns="0">
            <a:noAutofit/>
          </a:bodyPr>
          <a:lstStyle>
            <a:lvl1pPr marL="285666" indent="-285666">
              <a:buClr>
                <a:schemeClr val="accent5"/>
              </a:buClr>
              <a:buFont typeface="Tahoma" pitchFamily="34" charset="0"/>
              <a:buChar char="●"/>
              <a:defRPr sz="1500"/>
            </a:lvl1pPr>
            <a:lvl2pPr marL="742733" indent="-285666">
              <a:buClr>
                <a:schemeClr val="accent5"/>
              </a:buClr>
              <a:buFont typeface="Tahoma" pitchFamily="34" charset="0"/>
              <a:buChar char="●"/>
              <a:defRPr sz="1500"/>
            </a:lvl2pPr>
            <a:lvl3pPr marL="1199790" indent="-285666">
              <a:buClr>
                <a:schemeClr val="accent5"/>
              </a:buClr>
              <a:buFont typeface="Tahoma" pitchFamily="34" charset="0"/>
              <a:buChar char="●"/>
              <a:defRPr sz="1500"/>
            </a:lvl3pPr>
            <a:lvl4pPr marL="1656854" indent="-285666">
              <a:buClr>
                <a:schemeClr val="accent5"/>
              </a:buClr>
              <a:buFont typeface="Tahoma" pitchFamily="34" charset="0"/>
              <a:buChar char="●"/>
              <a:defRPr sz="1500"/>
            </a:lvl4pPr>
            <a:lvl5pPr marL="2113916" indent="-285666">
              <a:buClr>
                <a:schemeClr val="accent5"/>
              </a:buClr>
              <a:buFont typeface="Tahoma" pitchFamily="34" charset="0"/>
              <a:buChar char="●"/>
              <a:defRPr sz="15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7632700" y="4812517"/>
            <a:ext cx="1042988" cy="330995"/>
          </a:xfrm>
        </p:spPr>
        <p:txBody>
          <a:bodyPr lIns="0" tIns="0" rIns="0" bIns="0"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8D0B7D5A-8701-4B7F-90B2-2EB1F2D73C8C}" type="slidenum">
              <a:rPr lang="pl-PL" smtClean="0">
                <a:solidFill>
                  <a:srgbClr val="003C7D"/>
                </a:solidFill>
              </a:rPr>
              <a:pPr/>
              <a:t>‹#›</a:t>
            </a:fld>
            <a:endParaRPr lang="pl-PL" dirty="0">
              <a:solidFill>
                <a:srgbClr val="003C7D"/>
              </a:solidFill>
            </a:endParaRPr>
          </a:p>
        </p:txBody>
      </p:sp>
      <p:sp>
        <p:nvSpPr>
          <p:cNvPr id="8" name="Tytuł 1"/>
          <p:cNvSpPr>
            <a:spLocks noGrp="1"/>
          </p:cNvSpPr>
          <p:nvPr>
            <p:ph type="title"/>
          </p:nvPr>
        </p:nvSpPr>
        <p:spPr>
          <a:xfrm>
            <a:off x="971550" y="87474"/>
            <a:ext cx="5760000" cy="837010"/>
          </a:xfrm>
        </p:spPr>
        <p:txBody>
          <a:bodyPr/>
          <a:lstStyle>
            <a:lvl1pPr>
              <a:defRPr sz="2400"/>
            </a:lvl1pPr>
          </a:lstStyle>
          <a:p>
            <a:r>
              <a:rPr lang="pl-PL" dirty="0"/>
              <a:t>Kliknij, aby edytować styl</a:t>
            </a:r>
          </a:p>
        </p:txBody>
      </p:sp>
      <p:cxnSp>
        <p:nvCxnSpPr>
          <p:cNvPr id="10" name="Łącznik prostoliniowy 9"/>
          <p:cNvCxnSpPr/>
          <p:nvPr userDrawn="1"/>
        </p:nvCxnSpPr>
        <p:spPr>
          <a:xfrm>
            <a:off x="971550" y="951570"/>
            <a:ext cx="5760000" cy="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000" y="0"/>
            <a:ext cx="1260000" cy="12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9406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686" y="1245915"/>
            <a:ext cx="863600" cy="269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r="79385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2096" y="1245915"/>
            <a:ext cx="850900" cy="269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7969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663960" y="1799953"/>
            <a:ext cx="3779837" cy="1584324"/>
          </a:xfrm>
        </p:spPr>
        <p:txBody>
          <a:bodyPr/>
          <a:lstStyle>
            <a:lvl1pPr>
              <a:defRPr sz="3200"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328329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ZU - Slajd tytułowy -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900" y="3686177"/>
            <a:ext cx="1943100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ymbol zastępczy tekstu 2"/>
          <p:cNvSpPr>
            <a:spLocks noGrp="1"/>
          </p:cNvSpPr>
          <p:nvPr>
            <p:ph type="body" idx="1"/>
          </p:nvPr>
        </p:nvSpPr>
        <p:spPr>
          <a:xfrm>
            <a:off x="966788" y="4569984"/>
            <a:ext cx="5966334" cy="400627"/>
          </a:xfrm>
        </p:spPr>
        <p:txBody>
          <a:bodyPr anchor="b"/>
          <a:lstStyle>
            <a:lvl1pPr marL="0" indent="0">
              <a:buNone/>
              <a:defRPr sz="1100">
                <a:solidFill>
                  <a:srgbClr val="646464"/>
                </a:solidFill>
              </a:defRPr>
            </a:lvl1pPr>
            <a:lvl2pPr marL="457064" indent="0">
              <a:buNone/>
              <a:defRPr sz="1800"/>
            </a:lvl2pPr>
            <a:lvl3pPr marL="914126" indent="0">
              <a:buNone/>
              <a:defRPr sz="1600"/>
            </a:lvl3pPr>
            <a:lvl4pPr marL="1371192" indent="0">
              <a:buNone/>
              <a:defRPr sz="1400"/>
            </a:lvl4pPr>
            <a:lvl5pPr marL="1828250" indent="0">
              <a:buNone/>
              <a:defRPr sz="1400"/>
            </a:lvl5pPr>
            <a:lvl6pPr marL="2285316" indent="0">
              <a:buNone/>
              <a:defRPr sz="1400"/>
            </a:lvl6pPr>
            <a:lvl7pPr marL="2742374" indent="0">
              <a:buNone/>
              <a:defRPr sz="1400"/>
            </a:lvl7pPr>
            <a:lvl8pPr marL="3199440" indent="0">
              <a:buNone/>
              <a:defRPr sz="1400"/>
            </a:lvl8pPr>
            <a:lvl9pPr marL="3656506" indent="0">
              <a:buNone/>
              <a:defRPr sz="14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0"/>
            <a:endParaRPr lang="pl-PL" dirty="0"/>
          </a:p>
        </p:txBody>
      </p:sp>
      <p:sp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955883" y="3239095"/>
            <a:ext cx="5992393" cy="1021556"/>
          </a:xfrm>
        </p:spPr>
        <p:txBody>
          <a:bodyPr anchor="t"/>
          <a:lstStyle>
            <a:lvl1pPr marL="0" marR="0" indent="0" algn="l" defTabSz="449131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 lang="pl-PL" sz="3200" kern="1200" dirty="0">
                <a:solidFill>
                  <a:srgbClr val="003C7D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388774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ZU - 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Łącznik prostoliniowy 3"/>
          <p:cNvCxnSpPr/>
          <p:nvPr userDrawn="1"/>
        </p:nvCxnSpPr>
        <p:spPr>
          <a:xfrm>
            <a:off x="971551" y="844154"/>
            <a:ext cx="5759450" cy="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4138" y="3"/>
            <a:ext cx="1439862" cy="1079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71551" y="1464469"/>
            <a:ext cx="6661150" cy="3321843"/>
          </a:xfrm>
        </p:spPr>
        <p:txBody>
          <a:bodyPr>
            <a:noAutofit/>
          </a:bodyPr>
          <a:lstStyle>
            <a:lvl1pPr marL="285666" indent="-285666">
              <a:buClr>
                <a:schemeClr val="accent5"/>
              </a:buClr>
              <a:buFont typeface="Tahoma" pitchFamily="34" charset="0"/>
              <a:buChar char="●"/>
              <a:defRPr sz="1800"/>
            </a:lvl1pPr>
            <a:lvl2pPr marL="742733" indent="-285666">
              <a:buClr>
                <a:schemeClr val="accent5"/>
              </a:buClr>
              <a:buFont typeface="Tahoma" pitchFamily="34" charset="0"/>
              <a:buChar char="●"/>
              <a:defRPr sz="1800"/>
            </a:lvl2pPr>
            <a:lvl3pPr marL="1199790" indent="-285666">
              <a:buClr>
                <a:schemeClr val="accent5"/>
              </a:buClr>
              <a:buFont typeface="Tahoma" pitchFamily="34" charset="0"/>
              <a:buChar char="●"/>
              <a:defRPr sz="1800"/>
            </a:lvl3pPr>
            <a:lvl4pPr marL="1656854" indent="-285666">
              <a:buClr>
                <a:schemeClr val="accent5"/>
              </a:buClr>
              <a:buFont typeface="Tahoma" pitchFamily="34" charset="0"/>
              <a:buChar char="●"/>
              <a:defRPr sz="1800"/>
            </a:lvl4pPr>
            <a:lvl5pPr marL="2113916" indent="-285666">
              <a:buClr>
                <a:schemeClr val="accent5"/>
              </a:buClr>
              <a:buFont typeface="Tahoma" pitchFamily="34" charset="0"/>
              <a:buChar char="●"/>
              <a:defRPr sz="18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1" name="Tytuł 1"/>
          <p:cNvSpPr>
            <a:spLocks noGrp="1"/>
          </p:cNvSpPr>
          <p:nvPr>
            <p:ph type="title"/>
          </p:nvPr>
        </p:nvSpPr>
        <p:spPr>
          <a:xfrm>
            <a:off x="971550" y="91495"/>
            <a:ext cx="5760000" cy="752067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0"/>
          </p:nvPr>
        </p:nvSpPr>
        <p:spPr>
          <a:xfrm>
            <a:off x="7632700" y="4812507"/>
            <a:ext cx="1042988" cy="330994"/>
          </a:xfrm>
        </p:spPr>
        <p:txBody>
          <a:bodyPr/>
          <a:lstStyle>
            <a:lvl1pPr>
              <a:defRPr smtClean="0">
                <a:solidFill>
                  <a:schemeClr val="accent5"/>
                </a:solidFill>
              </a:defRPr>
            </a:lvl1pPr>
          </a:lstStyle>
          <a:p>
            <a:pPr>
              <a:defRPr/>
            </a:pPr>
            <a:fld id="{B55C68E4-7091-4911-9066-963B8D5963AA}" type="slidenum">
              <a:rPr lang="pl-PL">
                <a:solidFill>
                  <a:srgbClr val="003C7D"/>
                </a:solidFill>
              </a:rPr>
              <a:pPr>
                <a:defRPr/>
              </a:pPr>
              <a:t>‹#›</a:t>
            </a:fld>
            <a:endParaRPr lang="pl-PL" dirty="0">
              <a:solidFill>
                <a:srgbClr val="003C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458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ZU - 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Łącznik prostoliniowy 4"/>
          <p:cNvCxnSpPr/>
          <p:nvPr userDrawn="1"/>
        </p:nvCxnSpPr>
        <p:spPr>
          <a:xfrm>
            <a:off x="971551" y="844154"/>
            <a:ext cx="5759450" cy="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4138" y="3"/>
            <a:ext cx="1439862" cy="1079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971550" y="1458001"/>
            <a:ext cx="4356000" cy="334803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14"/>
          </p:nvPr>
        </p:nvSpPr>
        <p:spPr>
          <a:xfrm>
            <a:off x="5646115" y="1464469"/>
            <a:ext cx="3060000" cy="33480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0" name="Tytuł 1"/>
          <p:cNvSpPr>
            <a:spLocks noGrp="1"/>
          </p:cNvSpPr>
          <p:nvPr>
            <p:ph type="title"/>
          </p:nvPr>
        </p:nvSpPr>
        <p:spPr>
          <a:xfrm>
            <a:off x="971550" y="91495"/>
            <a:ext cx="5760000" cy="752067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06E4D8-264F-4124-9352-FBE9113ADCD9}" type="slidenum">
              <a:rPr lang="pl-PL">
                <a:solidFill>
                  <a:srgbClr val="003C7D"/>
                </a:solidFill>
              </a:rPr>
              <a:pPr>
                <a:defRPr/>
              </a:pPr>
              <a:t>‹#›</a:t>
            </a:fld>
            <a:endParaRPr lang="pl-PL" dirty="0">
              <a:solidFill>
                <a:srgbClr val="003C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928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sekcji nawiasy poziom + iko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176" y="845354"/>
            <a:ext cx="3965575" cy="1913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900" y="3686177"/>
            <a:ext cx="1943100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ymbol zastępczy obrazu 9"/>
          <p:cNvSpPr>
            <a:spLocks noGrp="1"/>
          </p:cNvSpPr>
          <p:nvPr>
            <p:ph type="pic" sz="quarter" idx="12"/>
          </p:nvPr>
        </p:nvSpPr>
        <p:spPr>
          <a:xfrm>
            <a:off x="3544888" y="346472"/>
            <a:ext cx="2017712" cy="2922984"/>
          </a:xfrm>
        </p:spPr>
        <p:txBody>
          <a:bodyPr rtlCol="0">
            <a:noAutofit/>
          </a:bodyPr>
          <a:lstStyle/>
          <a:p>
            <a:pPr lvl="0"/>
            <a:endParaRPr lang="pl-PL" noProof="0" dirty="0"/>
          </a:p>
        </p:txBody>
      </p:sp>
      <p:sp>
        <p:nvSpPr>
          <p:cNvPr id="7" name="Tytuł 3"/>
          <p:cNvSpPr>
            <a:spLocks noGrp="1"/>
          </p:cNvSpPr>
          <p:nvPr>
            <p:ph type="title"/>
          </p:nvPr>
        </p:nvSpPr>
        <p:spPr>
          <a:xfrm>
            <a:off x="973758" y="3464125"/>
            <a:ext cx="5398445" cy="963812"/>
          </a:xfrm>
        </p:spPr>
        <p:txBody>
          <a:bodyPr anchor="t"/>
          <a:lstStyle>
            <a:lvl1pPr>
              <a:defRPr sz="3000"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527642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ytułowy zdjęcie z boku + naw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900" y="3686177"/>
            <a:ext cx="1943100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44"/>
          <a:stretch>
            <a:fillRect/>
          </a:stretch>
        </p:blipFill>
        <p:spPr bwMode="auto">
          <a:xfrm>
            <a:off x="1106489" y="0"/>
            <a:ext cx="3948112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b="-44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Tytuł 3"/>
          <p:cNvSpPr>
            <a:spLocks noGrp="1"/>
          </p:cNvSpPr>
          <p:nvPr>
            <p:ph type="title"/>
          </p:nvPr>
        </p:nvSpPr>
        <p:spPr>
          <a:xfrm>
            <a:off x="5078846" y="1977696"/>
            <a:ext cx="3742261" cy="835819"/>
          </a:xfrm>
        </p:spPr>
        <p:txBody>
          <a:bodyPr anchor="t"/>
          <a:lstStyle>
            <a:lvl1pPr>
              <a:defRPr sz="30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9" name="Symbol zastępczy obrazu 8"/>
          <p:cNvSpPr>
            <a:spLocks noGrp="1"/>
          </p:cNvSpPr>
          <p:nvPr>
            <p:ph type="pic" sz="quarter" idx="10"/>
          </p:nvPr>
        </p:nvSpPr>
        <p:spPr>
          <a:xfrm>
            <a:off x="323850" y="357504"/>
            <a:ext cx="2376488" cy="4482498"/>
          </a:xfrm>
        </p:spPr>
        <p:txBody>
          <a:bodyPr rtlCol="0">
            <a:noAutofit/>
          </a:bodyPr>
          <a:lstStyle/>
          <a:p>
            <a:pPr lvl="0"/>
            <a:endParaRPr lang="pl-PL" noProof="0" dirty="0"/>
          </a:p>
        </p:txBody>
      </p:sp>
      <p:sp>
        <p:nvSpPr>
          <p:cNvPr id="8" name="Symbol zastępczy tekstu 9"/>
          <p:cNvSpPr>
            <a:spLocks noGrp="1"/>
          </p:cNvSpPr>
          <p:nvPr>
            <p:ph type="body" sz="quarter" idx="11"/>
          </p:nvPr>
        </p:nvSpPr>
        <p:spPr>
          <a:xfrm>
            <a:off x="3851933" y="4569974"/>
            <a:ext cx="2948267" cy="419007"/>
          </a:xfrm>
        </p:spPr>
        <p:txBody>
          <a:bodyPr anchor="b"/>
          <a:lstStyle>
            <a:lvl1pPr marL="0" indent="0" algn="l" defTabSz="449131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100" kern="1200" dirty="0" smtClean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  <a:lvl2pPr marL="361842" indent="0" algn="l" defTabSz="449131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100" kern="1200" dirty="0" smtClean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2pPr>
            <a:lvl3pPr marL="722096" indent="0" algn="l" defTabSz="449131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100" kern="1200" dirty="0" smtClean="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3pPr>
            <a:lvl4pPr marL="1072826" indent="0" algn="l" defTabSz="449131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100" kern="1200" dirty="0" smtClean="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4pPr>
            <a:lvl5pPr marL="1433081" indent="0" algn="l" defTabSz="449131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100" kern="1200" dirty="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5pPr>
          </a:lstStyle>
          <a:p>
            <a:pPr lvl="0"/>
            <a:r>
              <a:rPr lang="pl-PL" altLang="pl-PL" dirty="0"/>
              <a:t>Kliknij, aby edytować style wzorca tekstu</a:t>
            </a:r>
          </a:p>
          <a:p>
            <a:pPr lvl="1"/>
            <a:r>
              <a:rPr lang="pl-PL" altLang="pl-PL" dirty="0"/>
              <a:t>Drugi poziom</a:t>
            </a:r>
          </a:p>
        </p:txBody>
      </p:sp>
    </p:spTree>
    <p:extLst>
      <p:ext uri="{BB962C8B-B14F-4D97-AF65-F5344CB8AC3E}">
        <p14:creationId xmlns:p14="http://schemas.microsoft.com/office/powerpoint/2010/main" val="415279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PZU - Slajd tytułowy - bez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972000" y="2915999"/>
            <a:ext cx="6228000" cy="1242000"/>
          </a:xfrm>
        </p:spPr>
        <p:txBody>
          <a:bodyPr anchor="t" anchorCtr="0"/>
          <a:lstStyle>
            <a:lvl1pPr>
              <a:defRPr sz="24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966377" y="4245506"/>
            <a:ext cx="6228000" cy="567000"/>
          </a:xfrm>
        </p:spPr>
        <p:txBody>
          <a:bodyPr anchor="b" anchorCtr="0"/>
          <a:lstStyle>
            <a:lvl1pPr marL="0" indent="0" algn="l">
              <a:buNone/>
              <a:defRPr sz="1100">
                <a:solidFill>
                  <a:srgbClr val="646464"/>
                </a:solidFill>
              </a:defRPr>
            </a:lvl1pPr>
            <a:lvl2pPr marL="457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pic>
        <p:nvPicPr>
          <p:cNvPr id="7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2432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ytułowy zdjęcie z boku + naw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42" y="1168007"/>
            <a:ext cx="1887537" cy="2780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ytuł 3"/>
          <p:cNvSpPr>
            <a:spLocks noGrp="1"/>
          </p:cNvSpPr>
          <p:nvPr>
            <p:ph type="title"/>
          </p:nvPr>
        </p:nvSpPr>
        <p:spPr>
          <a:xfrm>
            <a:off x="5078853" y="1977705"/>
            <a:ext cx="3742261" cy="835819"/>
          </a:xfrm>
        </p:spPr>
        <p:txBody>
          <a:bodyPr anchor="t"/>
          <a:lstStyle>
            <a:lvl1pPr>
              <a:defRPr sz="30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9" name="Symbol zastępczy obrazu 8"/>
          <p:cNvSpPr>
            <a:spLocks noGrp="1"/>
          </p:cNvSpPr>
          <p:nvPr>
            <p:ph type="pic" sz="quarter" idx="10"/>
          </p:nvPr>
        </p:nvSpPr>
        <p:spPr>
          <a:xfrm>
            <a:off x="323850" y="357504"/>
            <a:ext cx="2376488" cy="4482498"/>
          </a:xfrm>
        </p:spPr>
        <p:txBody>
          <a:bodyPr/>
          <a:lstStyle/>
          <a:p>
            <a:pPr lvl="0"/>
            <a:endParaRPr lang="pl-PL" noProof="0" dirty="0"/>
          </a:p>
        </p:txBody>
      </p:sp>
      <p:sp>
        <p:nvSpPr>
          <p:cNvPr id="10" name="Symbol zastępczy tekstu 9"/>
          <p:cNvSpPr>
            <a:spLocks noGrp="1"/>
          </p:cNvSpPr>
          <p:nvPr>
            <p:ph type="body" sz="quarter" idx="11"/>
          </p:nvPr>
        </p:nvSpPr>
        <p:spPr>
          <a:xfrm>
            <a:off x="3851882" y="4298849"/>
            <a:ext cx="2948317" cy="419007"/>
          </a:xfrm>
        </p:spPr>
        <p:txBody>
          <a:bodyPr anchor="b"/>
          <a:lstStyle>
            <a:lvl1pPr marL="0" indent="0" algn="l" defTabSz="449131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100" kern="1200" dirty="0" smtClean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  <a:lvl2pPr marL="361842" indent="0" algn="l" defTabSz="449131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100" kern="1200" dirty="0" smtClean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2pPr>
            <a:lvl3pPr marL="722096" indent="0" algn="l" defTabSz="449131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100" kern="1200" dirty="0" smtClean="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3pPr>
            <a:lvl4pPr marL="1072826" indent="0" algn="l" defTabSz="449131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100" kern="1200" dirty="0" smtClean="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4pPr>
            <a:lvl5pPr marL="1433081" indent="0" algn="l" defTabSz="449131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100" kern="1200" dirty="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5pPr>
          </a:lstStyle>
          <a:p>
            <a:pPr lvl="0"/>
            <a:r>
              <a:rPr lang="pl-PL" altLang="pl-PL" dirty="0"/>
              <a:t>Kliknij, aby edytować style wzorca tekstu</a:t>
            </a:r>
          </a:p>
          <a:p>
            <a:pPr lvl="1"/>
            <a:r>
              <a:rPr lang="pl-PL" altLang="pl-PL" dirty="0"/>
              <a:t>Drugi poziom</a:t>
            </a:r>
          </a:p>
        </p:txBody>
      </p:sp>
    </p:spTree>
    <p:extLst>
      <p:ext uri="{BB962C8B-B14F-4D97-AF65-F5344CB8AC3E}">
        <p14:creationId xmlns:p14="http://schemas.microsoft.com/office/powerpoint/2010/main" val="529042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ytuł sekcji + obszar grafiki z bo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amka 4"/>
          <p:cNvSpPr>
            <a:spLocks/>
          </p:cNvSpPr>
          <p:nvPr/>
        </p:nvSpPr>
        <p:spPr bwMode="auto">
          <a:xfrm>
            <a:off x="-1588" y="-11906"/>
            <a:ext cx="7354888" cy="5155406"/>
          </a:xfrm>
          <a:custGeom>
            <a:avLst/>
            <a:gdLst>
              <a:gd name="T0" fmla="*/ 0 w 7351538"/>
              <a:gd name="T1" fmla="*/ 0 h 6926583"/>
              <a:gd name="T2" fmla="*/ 7477632 w 7351538"/>
              <a:gd name="T3" fmla="*/ 1477 h 6926583"/>
              <a:gd name="T4" fmla="*/ 7502893 w 7351538"/>
              <a:gd name="T5" fmla="*/ 4986610 h 6926583"/>
              <a:gd name="T6" fmla="*/ 2588 w 7351538"/>
              <a:gd name="T7" fmla="*/ 4980245 h 6926583"/>
              <a:gd name="T8" fmla="*/ 0 w 7351538"/>
              <a:gd name="T9" fmla="*/ 0 h 6926583"/>
              <a:gd name="T10" fmla="*/ 986674 w 7351538"/>
              <a:gd name="T11" fmla="*/ 3517 h 6926583"/>
              <a:gd name="T12" fmla="*/ 998988 w 7351538"/>
              <a:gd name="T13" fmla="*/ 3485124 h 6926583"/>
              <a:gd name="T14" fmla="*/ 3544795 w 7351538"/>
              <a:gd name="T15" fmla="*/ 3470529 h 6926583"/>
              <a:gd name="T16" fmla="*/ 3542415 w 7351538"/>
              <a:gd name="T17" fmla="*/ 3517 h 6926583"/>
              <a:gd name="T18" fmla="*/ 986674 w 7351538"/>
              <a:gd name="T19" fmla="*/ 3517 h 6926583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7351538" h="6926583">
                <a:moveTo>
                  <a:pt x="0" y="0"/>
                </a:moveTo>
                <a:lnTo>
                  <a:pt x="7326247" y="2050"/>
                </a:lnTo>
                <a:cubicBezTo>
                  <a:pt x="7320955" y="2315095"/>
                  <a:pt x="7356289" y="4613538"/>
                  <a:pt x="7350997" y="6926583"/>
                </a:cubicBezTo>
                <a:lnTo>
                  <a:pt x="2545" y="6917747"/>
                </a:lnTo>
                <a:cubicBezTo>
                  <a:pt x="-740" y="4626812"/>
                  <a:pt x="3285" y="2290935"/>
                  <a:pt x="0" y="0"/>
                </a:cubicBezTo>
                <a:close/>
                <a:moveTo>
                  <a:pt x="966698" y="4883"/>
                </a:moveTo>
                <a:cubicBezTo>
                  <a:pt x="969645" y="847257"/>
                  <a:pt x="975519" y="4008142"/>
                  <a:pt x="978762" y="4840969"/>
                </a:cubicBezTo>
                <a:lnTo>
                  <a:pt x="3473031" y="4820692"/>
                </a:lnTo>
                <a:cubicBezTo>
                  <a:pt x="3471923" y="3987108"/>
                  <a:pt x="3471808" y="838467"/>
                  <a:pt x="3470700" y="4883"/>
                </a:cubicBezTo>
                <a:lnTo>
                  <a:pt x="966698" y="488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91416" tIns="45708" rIns="91416" bIns="45708"/>
          <a:lstStyle/>
          <a:p>
            <a:endParaRPr lang="pl-PL" dirty="0">
              <a:solidFill>
                <a:srgbClr val="000000"/>
              </a:solidFill>
            </a:endParaRPr>
          </a:p>
        </p:txBody>
      </p:sp>
      <p:pic>
        <p:nvPicPr>
          <p:cNvPr id="4" name="Obraz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319"/>
          <a:stretch>
            <a:fillRect/>
          </a:stretch>
        </p:blipFill>
        <p:spPr bwMode="auto">
          <a:xfrm>
            <a:off x="3" y="0"/>
            <a:ext cx="48164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9313" y="3686177"/>
            <a:ext cx="1943100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ytuł 3"/>
          <p:cNvSpPr>
            <a:spLocks noGrp="1"/>
          </p:cNvSpPr>
          <p:nvPr>
            <p:ph type="title"/>
          </p:nvPr>
        </p:nvSpPr>
        <p:spPr>
          <a:xfrm>
            <a:off x="4211960" y="2031695"/>
            <a:ext cx="4164086" cy="1620181"/>
          </a:xfrm>
        </p:spPr>
        <p:txBody>
          <a:bodyPr anchor="t"/>
          <a:lstStyle>
            <a:lvl1pPr>
              <a:defRPr sz="2400"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3844216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78433" y="2438022"/>
            <a:ext cx="5757863" cy="835819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6" name="Symbol zastępczy tekstu 9"/>
          <p:cNvSpPr>
            <a:spLocks noGrp="1"/>
          </p:cNvSpPr>
          <p:nvPr>
            <p:ph type="body" sz="quarter" idx="11"/>
          </p:nvPr>
        </p:nvSpPr>
        <p:spPr>
          <a:xfrm>
            <a:off x="1547664" y="4204973"/>
            <a:ext cx="4752528" cy="635031"/>
          </a:xfrm>
        </p:spPr>
        <p:txBody>
          <a:bodyPr/>
          <a:lstStyle>
            <a:lvl1pPr marL="0" indent="0" algn="l" defTabSz="449131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400" kern="1200" dirty="0" smtClean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  <a:lvl2pPr marL="361842" indent="0" algn="l" defTabSz="449131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400" kern="1200" dirty="0" smtClean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2pPr>
            <a:lvl3pPr marL="722096" indent="0" algn="l" defTabSz="449131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100" kern="1200" dirty="0" smtClean="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3pPr>
            <a:lvl4pPr marL="1072826" indent="0" algn="l" defTabSz="449131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100" kern="1200" dirty="0" smtClean="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4pPr>
            <a:lvl5pPr marL="1433081" indent="0" algn="l" defTabSz="449131" rtl="0" fontAlgn="base">
              <a:spcBef>
                <a:spcPts val="275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100" kern="1200" dirty="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</p:spTree>
    <p:extLst>
      <p:ext uri="{BB962C8B-B14F-4D97-AF65-F5344CB8AC3E}">
        <p14:creationId xmlns:p14="http://schemas.microsoft.com/office/powerpoint/2010/main" val="1697358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1175993A-8993-3945-8245-440ADAF9997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38767"/>
            <a:ext cx="9144000" cy="540000"/>
          </a:xfrm>
          <a:prstGeom prst="rect">
            <a:avLst/>
          </a:prstGeom>
        </p:spPr>
      </p:pic>
      <p:sp>
        <p:nvSpPr>
          <p:cNvPr id="7" name="Tytuł 6">
            <a:extLst>
              <a:ext uri="{FF2B5EF4-FFF2-40B4-BE49-F238E27FC236}">
                <a16:creationId xmlns:a16="http://schemas.microsoft.com/office/drawing/2014/main" id="{5FF08F28-B9CE-324B-8D86-A20F71B4C6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5450" y="338767"/>
            <a:ext cx="8167011" cy="540002"/>
          </a:xfrm>
        </p:spPr>
        <p:txBody>
          <a:bodyPr/>
          <a:lstStyle>
            <a:lvl1pPr>
              <a:defRPr sz="2000">
                <a:solidFill>
                  <a:srgbClr val="003C7D"/>
                </a:solidFill>
              </a:defRPr>
            </a:lvl1pPr>
          </a:lstStyle>
          <a:p>
            <a:r>
              <a:rPr lang="pl-PL" dirty="0"/>
              <a:t>Tytuł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226927B9-9DA4-854D-AA00-D7147ABF270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12360" y="3828545"/>
            <a:ext cx="1332148" cy="1335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490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1175993A-8993-3945-8245-440ADAF9997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38767"/>
            <a:ext cx="9144000" cy="540000"/>
          </a:xfrm>
          <a:prstGeom prst="rect">
            <a:avLst/>
          </a:prstGeom>
        </p:spPr>
      </p:pic>
      <p:sp>
        <p:nvSpPr>
          <p:cNvPr id="7" name="Tytuł 6">
            <a:extLst>
              <a:ext uri="{FF2B5EF4-FFF2-40B4-BE49-F238E27FC236}">
                <a16:creationId xmlns:a16="http://schemas.microsoft.com/office/drawing/2014/main" id="{5FF08F28-B9CE-324B-8D86-A20F71B4C6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5450" y="338767"/>
            <a:ext cx="8167011" cy="540002"/>
          </a:xfrm>
        </p:spPr>
        <p:txBody>
          <a:bodyPr/>
          <a:lstStyle>
            <a:lvl1pPr>
              <a:defRPr sz="2000">
                <a:solidFill>
                  <a:srgbClr val="003C7D"/>
                </a:solidFill>
              </a:defRPr>
            </a:lvl1pPr>
          </a:lstStyle>
          <a:p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3477312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ytułowy nawiasy poziom + dług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704978" y="4623978"/>
            <a:ext cx="5278601" cy="324036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sz="1100">
                <a:solidFill>
                  <a:srgbClr val="646464"/>
                </a:solidFill>
              </a:defRPr>
            </a:lvl1pPr>
            <a:lvl2pPr marL="457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pic>
        <p:nvPicPr>
          <p:cNvPr id="11" name="Picture 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976" y="555526"/>
            <a:ext cx="863600" cy="269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9389" y="555526"/>
            <a:ext cx="850900" cy="269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7969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2568587" y="1014004"/>
            <a:ext cx="3960813" cy="1775445"/>
          </a:xfrm>
        </p:spPr>
        <p:txBody>
          <a:bodyPr anchor="ctr"/>
          <a:lstStyle>
            <a:lvl1pPr marL="0" indent="0" algn="ctr">
              <a:buNone/>
              <a:defRPr lang="pl-PL" sz="3200" b="0" dirty="0" smtClean="0">
                <a:solidFill>
                  <a:srgbClr val="003C7D"/>
                </a:solidFill>
                <a:latin typeface="+mj-lt"/>
                <a:ea typeface="+mj-ea"/>
                <a:cs typeface="+mj-cs"/>
              </a:defRPr>
            </a:lvl1pPr>
            <a:lvl2pPr marL="457064" indent="0" algn="ctr">
              <a:buNone/>
              <a:defRPr sz="1600">
                <a:solidFill>
                  <a:srgbClr val="003C7D"/>
                </a:solidFill>
              </a:defRPr>
            </a:lvl2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</p:txBody>
      </p:sp>
      <p:sp>
        <p:nvSpPr>
          <p:cNvPr id="14" name="Symbol zastępczy tekstu 13"/>
          <p:cNvSpPr>
            <a:spLocks noGrp="1"/>
          </p:cNvSpPr>
          <p:nvPr>
            <p:ph type="body" sz="quarter" idx="13"/>
          </p:nvPr>
        </p:nvSpPr>
        <p:spPr>
          <a:xfrm>
            <a:off x="1704980" y="3993449"/>
            <a:ext cx="5675313" cy="558525"/>
          </a:xfrm>
        </p:spPr>
        <p:txBody>
          <a:bodyPr/>
          <a:lstStyle>
            <a:lvl1pPr marL="0" indent="0">
              <a:buNone/>
              <a:defRPr>
                <a:solidFill>
                  <a:srgbClr val="646464"/>
                </a:solidFill>
              </a:defRPr>
            </a:lvl1pPr>
            <a:lvl2pPr marL="457064" indent="0">
              <a:buNone/>
              <a:defRPr/>
            </a:lvl2pPr>
            <a:lvl3pPr marL="914126" indent="0">
              <a:buNone/>
              <a:defRPr/>
            </a:lvl3pPr>
            <a:lvl4pPr marL="1371192" indent="0">
              <a:buNone/>
              <a:defRPr/>
            </a:lvl4pPr>
            <a:lvl5pPr marL="1828250" indent="0">
              <a:buNone/>
              <a:defRPr/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8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5682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 Slajd tytułowy + obszar grafiki na gór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 userDrawn="1"/>
        </p:nvSpPr>
        <p:spPr>
          <a:xfrm>
            <a:off x="5" y="1"/>
            <a:ext cx="9143155" cy="2448273"/>
          </a:xfrm>
          <a:prstGeom prst="rect">
            <a:avLst/>
          </a:prstGeom>
          <a:solidFill>
            <a:srgbClr val="BFBFBF">
              <a:alpha val="2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endParaRPr lang="pl-PL" dirty="0">
              <a:solidFill>
                <a:srgbClr val="FFFFFF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748751" y="3165954"/>
            <a:ext cx="6228000" cy="1242000"/>
          </a:xfrm>
        </p:spPr>
        <p:txBody>
          <a:bodyPr anchor="t" anchorCtr="0"/>
          <a:lstStyle>
            <a:lvl1pPr>
              <a:defRPr sz="28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755576" y="4443958"/>
            <a:ext cx="6228000" cy="504056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sz="1100">
                <a:solidFill>
                  <a:srgbClr val="646464"/>
                </a:solidFill>
              </a:defRPr>
            </a:lvl1pPr>
            <a:lvl2pPr marL="457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pic>
        <p:nvPicPr>
          <p:cNvPr id="6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8091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 Slajd tytułowy + obszar grafiki z bo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 userDrawn="1"/>
        </p:nvSpPr>
        <p:spPr>
          <a:xfrm>
            <a:off x="1012167" y="1339980"/>
            <a:ext cx="2924264" cy="2214113"/>
          </a:xfrm>
          <a:prstGeom prst="rect">
            <a:avLst/>
          </a:prstGeom>
          <a:solidFill>
            <a:srgbClr val="BFBFBF">
              <a:alpha val="2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endParaRPr lang="pl-PL" dirty="0">
              <a:solidFill>
                <a:srgbClr val="FFFFFF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073905" y="1617782"/>
            <a:ext cx="3601519" cy="1242000"/>
          </a:xfrm>
        </p:spPr>
        <p:txBody>
          <a:bodyPr anchor="t" anchorCtr="0"/>
          <a:lstStyle>
            <a:lvl1pPr>
              <a:defRPr sz="2800"/>
            </a:lvl1pPr>
          </a:lstStyle>
          <a:p>
            <a:r>
              <a:rPr lang="pl-PL" dirty="0"/>
              <a:t>Kliknij, aby edytować styl</a:t>
            </a:r>
          </a:p>
        </p:txBody>
      </p:sp>
      <p:pic>
        <p:nvPicPr>
          <p:cNvPr id="6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3988302" y="4417018"/>
            <a:ext cx="2960279" cy="567000"/>
          </a:xfrm>
        </p:spPr>
        <p:txBody>
          <a:bodyPr anchor="b" anchorCtr="0"/>
          <a:lstStyle>
            <a:lvl1pPr marL="0" indent="0" algn="l" defTabSz="449131" rtl="0" eaLnBrk="0" fontAlgn="base" hangingPunct="0">
              <a:spcBef>
                <a:spcPts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100" kern="1200" dirty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  <a:lvl2pPr marL="457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</p:spTree>
    <p:extLst>
      <p:ext uri="{BB962C8B-B14F-4D97-AF65-F5344CB8AC3E}">
        <p14:creationId xmlns:p14="http://schemas.microsoft.com/office/powerpoint/2010/main" val="248373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tytułowy nawiasy poziom + iko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055" y="1251106"/>
            <a:ext cx="3710918" cy="2387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" name="Symbol zastępczy obrazu 7"/>
          <p:cNvSpPr>
            <a:spLocks noGrp="1"/>
          </p:cNvSpPr>
          <p:nvPr>
            <p:ph type="pic" sz="quarter" idx="10"/>
          </p:nvPr>
        </p:nvSpPr>
        <p:spPr>
          <a:xfrm>
            <a:off x="1692281" y="807555"/>
            <a:ext cx="1655763" cy="3276364"/>
          </a:xfrm>
        </p:spPr>
        <p:txBody>
          <a:bodyPr/>
          <a:lstStyle/>
          <a:p>
            <a:endParaRPr lang="pl-PL" dirty="0"/>
          </a:p>
        </p:txBody>
      </p:sp>
      <p:pic>
        <p:nvPicPr>
          <p:cNvPr id="7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Podtytuł 2"/>
          <p:cNvSpPr>
            <a:spLocks noGrp="1"/>
          </p:cNvSpPr>
          <p:nvPr>
            <p:ph type="subTitle" idx="1"/>
          </p:nvPr>
        </p:nvSpPr>
        <p:spPr>
          <a:xfrm>
            <a:off x="3988302" y="4417018"/>
            <a:ext cx="2960279" cy="567000"/>
          </a:xfrm>
        </p:spPr>
        <p:txBody>
          <a:bodyPr anchor="b" anchorCtr="0"/>
          <a:lstStyle>
            <a:lvl1pPr marL="0" indent="0" algn="l" defTabSz="449131" rtl="0" eaLnBrk="0" fontAlgn="base" hangingPunct="0">
              <a:spcBef>
                <a:spcPts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100" kern="1200" dirty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  <a:lvl2pPr marL="457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12" name="Tytuł 1"/>
          <p:cNvSpPr>
            <a:spLocks noGrp="1"/>
          </p:cNvSpPr>
          <p:nvPr>
            <p:ph type="ctrTitle"/>
          </p:nvPr>
        </p:nvSpPr>
        <p:spPr>
          <a:xfrm>
            <a:off x="5073905" y="1617782"/>
            <a:ext cx="3601519" cy="1242000"/>
          </a:xfrm>
        </p:spPr>
        <p:txBody>
          <a:bodyPr anchor="t" anchorCtr="0"/>
          <a:lstStyle>
            <a:lvl1pPr>
              <a:defRPr sz="2800"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481124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tytułowy nawiasy poziom +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ymbol zastępczy tekstu 17"/>
          <p:cNvSpPr>
            <a:spLocks noGrp="1"/>
          </p:cNvSpPr>
          <p:nvPr>
            <p:ph type="body" sz="quarter" idx="10"/>
          </p:nvPr>
        </p:nvSpPr>
        <p:spPr>
          <a:xfrm>
            <a:off x="5076056" y="1743678"/>
            <a:ext cx="3600450" cy="1241425"/>
          </a:xfrm>
        </p:spPr>
        <p:txBody>
          <a:bodyPr/>
          <a:lstStyle>
            <a:lvl1pPr marL="0" indent="0">
              <a:buNone/>
              <a:defRPr>
                <a:solidFill>
                  <a:srgbClr val="646464"/>
                </a:solidFill>
              </a:defRPr>
            </a:lvl1pPr>
            <a:lvl2pPr marL="457064" indent="0">
              <a:buNone/>
              <a:defRPr>
                <a:solidFill>
                  <a:srgbClr val="646464"/>
                </a:solidFill>
              </a:defRPr>
            </a:lvl2pPr>
            <a:lvl3pPr marL="914126" indent="0">
              <a:buNone/>
              <a:defRPr>
                <a:solidFill>
                  <a:srgbClr val="646464"/>
                </a:solidFill>
              </a:defRPr>
            </a:lvl3pPr>
            <a:lvl4pPr marL="1371192" indent="0">
              <a:buNone/>
              <a:defRPr>
                <a:solidFill>
                  <a:srgbClr val="646464"/>
                </a:solidFill>
              </a:defRPr>
            </a:lvl4pPr>
            <a:lvl5pPr marL="1828250" indent="0">
              <a:buNone/>
              <a:defRPr>
                <a:solidFill>
                  <a:srgbClr val="646464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055" y="1251106"/>
            <a:ext cx="3710918" cy="2387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402397" y="1765981"/>
            <a:ext cx="2124235" cy="1242000"/>
          </a:xfrm>
        </p:spPr>
        <p:txBody>
          <a:bodyPr anchor="ctr" anchorCtr="0"/>
          <a:lstStyle>
            <a:lvl1pPr algn="ctr">
              <a:defRPr sz="3200" b="1"/>
            </a:lvl1pPr>
          </a:lstStyle>
          <a:p>
            <a:r>
              <a:rPr lang="pl-PL" dirty="0"/>
              <a:t>Kliknij, aby</a:t>
            </a:r>
          </a:p>
        </p:txBody>
      </p:sp>
      <p:pic>
        <p:nvPicPr>
          <p:cNvPr id="7" name="Picture 2" descr="D:\PZU\szablony\PZU_logo_ppt_rgb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3523500"/>
            <a:ext cx="162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odtytuł 2"/>
          <p:cNvSpPr>
            <a:spLocks noGrp="1"/>
          </p:cNvSpPr>
          <p:nvPr>
            <p:ph type="subTitle" idx="1"/>
          </p:nvPr>
        </p:nvSpPr>
        <p:spPr>
          <a:xfrm>
            <a:off x="3988302" y="4417018"/>
            <a:ext cx="2960279" cy="567000"/>
          </a:xfrm>
        </p:spPr>
        <p:txBody>
          <a:bodyPr anchor="b" anchorCtr="0"/>
          <a:lstStyle>
            <a:lvl1pPr marL="0" indent="0" algn="l" defTabSz="449131" rtl="0" eaLnBrk="0" fontAlgn="base" hangingPunct="0">
              <a:spcBef>
                <a:spcPts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126" algn="l"/>
                <a:tab pos="1828250" algn="l"/>
                <a:tab pos="2742374" algn="l"/>
                <a:tab pos="3656506" algn="l"/>
                <a:tab pos="4570632" algn="l"/>
                <a:tab pos="5484756" algn="l"/>
                <a:tab pos="6398880" algn="l"/>
                <a:tab pos="7313004" algn="l"/>
                <a:tab pos="8227130" algn="l"/>
                <a:tab pos="9141263" algn="l"/>
                <a:tab pos="10055381" algn="l"/>
              </a:tabLst>
              <a:defRPr lang="pl-PL" sz="1100" kern="1200" dirty="0">
                <a:solidFill>
                  <a:srgbClr val="646464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  <a:lvl2pPr marL="457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</p:spTree>
    <p:extLst>
      <p:ext uri="{BB962C8B-B14F-4D97-AF65-F5344CB8AC3E}">
        <p14:creationId xmlns:p14="http://schemas.microsoft.com/office/powerpoint/2010/main" val="2385009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slideLayout" Target="../slideLayouts/slideLayout188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6.xml"/><Relationship Id="rId13" Type="http://schemas.openxmlformats.org/officeDocument/2006/relationships/slideLayout" Target="../slideLayouts/slideLayout201.xml"/><Relationship Id="rId18" Type="http://schemas.openxmlformats.org/officeDocument/2006/relationships/slideLayout" Target="../slideLayouts/slideLayout206.xml"/><Relationship Id="rId26" Type="http://schemas.openxmlformats.org/officeDocument/2006/relationships/slideLayout" Target="../slideLayouts/slideLayout214.xml"/><Relationship Id="rId3" Type="http://schemas.openxmlformats.org/officeDocument/2006/relationships/slideLayout" Target="../slideLayouts/slideLayout191.xml"/><Relationship Id="rId21" Type="http://schemas.openxmlformats.org/officeDocument/2006/relationships/slideLayout" Target="../slideLayouts/slideLayout209.xml"/><Relationship Id="rId7" Type="http://schemas.openxmlformats.org/officeDocument/2006/relationships/slideLayout" Target="../slideLayouts/slideLayout195.xml"/><Relationship Id="rId12" Type="http://schemas.openxmlformats.org/officeDocument/2006/relationships/slideLayout" Target="../slideLayouts/slideLayout200.xml"/><Relationship Id="rId17" Type="http://schemas.openxmlformats.org/officeDocument/2006/relationships/slideLayout" Target="../slideLayouts/slideLayout205.xml"/><Relationship Id="rId25" Type="http://schemas.openxmlformats.org/officeDocument/2006/relationships/slideLayout" Target="../slideLayouts/slideLayout213.xml"/><Relationship Id="rId2" Type="http://schemas.openxmlformats.org/officeDocument/2006/relationships/slideLayout" Target="../slideLayouts/slideLayout190.xml"/><Relationship Id="rId16" Type="http://schemas.openxmlformats.org/officeDocument/2006/relationships/slideLayout" Target="../slideLayouts/slideLayout204.xml"/><Relationship Id="rId20" Type="http://schemas.openxmlformats.org/officeDocument/2006/relationships/slideLayout" Target="../slideLayouts/slideLayout208.xml"/><Relationship Id="rId1" Type="http://schemas.openxmlformats.org/officeDocument/2006/relationships/slideLayout" Target="../slideLayouts/slideLayout189.xml"/><Relationship Id="rId6" Type="http://schemas.openxmlformats.org/officeDocument/2006/relationships/slideLayout" Target="../slideLayouts/slideLayout194.xml"/><Relationship Id="rId11" Type="http://schemas.openxmlformats.org/officeDocument/2006/relationships/slideLayout" Target="../slideLayouts/slideLayout199.xml"/><Relationship Id="rId24" Type="http://schemas.openxmlformats.org/officeDocument/2006/relationships/slideLayout" Target="../slideLayouts/slideLayout212.xml"/><Relationship Id="rId5" Type="http://schemas.openxmlformats.org/officeDocument/2006/relationships/slideLayout" Target="../slideLayouts/slideLayout193.xml"/><Relationship Id="rId15" Type="http://schemas.openxmlformats.org/officeDocument/2006/relationships/slideLayout" Target="../slideLayouts/slideLayout203.xml"/><Relationship Id="rId23" Type="http://schemas.openxmlformats.org/officeDocument/2006/relationships/slideLayout" Target="../slideLayouts/slideLayout211.xml"/><Relationship Id="rId10" Type="http://schemas.openxmlformats.org/officeDocument/2006/relationships/slideLayout" Target="../slideLayouts/slideLayout198.xml"/><Relationship Id="rId19" Type="http://schemas.openxmlformats.org/officeDocument/2006/relationships/slideLayout" Target="../slideLayouts/slideLayout207.xml"/><Relationship Id="rId4" Type="http://schemas.openxmlformats.org/officeDocument/2006/relationships/slideLayout" Target="../slideLayouts/slideLayout192.xml"/><Relationship Id="rId9" Type="http://schemas.openxmlformats.org/officeDocument/2006/relationships/slideLayout" Target="../slideLayouts/slideLayout197.xml"/><Relationship Id="rId14" Type="http://schemas.openxmlformats.org/officeDocument/2006/relationships/slideLayout" Target="../slideLayouts/slideLayout202.xml"/><Relationship Id="rId22" Type="http://schemas.openxmlformats.org/officeDocument/2006/relationships/slideLayout" Target="../slideLayouts/slideLayout210.xml"/><Relationship Id="rId27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2.xml"/><Relationship Id="rId3" Type="http://schemas.openxmlformats.org/officeDocument/2006/relationships/slideLayout" Target="../slideLayouts/slideLayout217.xml"/><Relationship Id="rId7" Type="http://schemas.openxmlformats.org/officeDocument/2006/relationships/slideLayout" Target="../slideLayouts/slideLayout221.xml"/><Relationship Id="rId2" Type="http://schemas.openxmlformats.org/officeDocument/2006/relationships/slideLayout" Target="../slideLayouts/slideLayout216.xml"/><Relationship Id="rId1" Type="http://schemas.openxmlformats.org/officeDocument/2006/relationships/slideLayout" Target="../slideLayouts/slideLayout215.xml"/><Relationship Id="rId6" Type="http://schemas.openxmlformats.org/officeDocument/2006/relationships/slideLayout" Target="../slideLayouts/slideLayout220.xml"/><Relationship Id="rId11" Type="http://schemas.openxmlformats.org/officeDocument/2006/relationships/theme" Target="../theme/theme12.xml"/><Relationship Id="rId5" Type="http://schemas.openxmlformats.org/officeDocument/2006/relationships/slideLayout" Target="../slideLayouts/slideLayout219.xml"/><Relationship Id="rId10" Type="http://schemas.openxmlformats.org/officeDocument/2006/relationships/slideLayout" Target="../slideLayouts/slideLayout224.xml"/><Relationship Id="rId4" Type="http://schemas.openxmlformats.org/officeDocument/2006/relationships/slideLayout" Target="../slideLayouts/slideLayout218.xml"/><Relationship Id="rId9" Type="http://schemas.openxmlformats.org/officeDocument/2006/relationships/slideLayout" Target="../slideLayouts/slideLayout223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2.xml"/><Relationship Id="rId13" Type="http://schemas.openxmlformats.org/officeDocument/2006/relationships/slideLayout" Target="../slideLayouts/slideLayout237.xml"/><Relationship Id="rId18" Type="http://schemas.openxmlformats.org/officeDocument/2006/relationships/slideLayout" Target="../slideLayouts/slideLayout242.xml"/><Relationship Id="rId3" Type="http://schemas.openxmlformats.org/officeDocument/2006/relationships/slideLayout" Target="../slideLayouts/slideLayout227.xml"/><Relationship Id="rId7" Type="http://schemas.openxmlformats.org/officeDocument/2006/relationships/slideLayout" Target="../slideLayouts/slideLayout231.xml"/><Relationship Id="rId12" Type="http://schemas.openxmlformats.org/officeDocument/2006/relationships/slideLayout" Target="../slideLayouts/slideLayout236.xml"/><Relationship Id="rId17" Type="http://schemas.openxmlformats.org/officeDocument/2006/relationships/slideLayout" Target="../slideLayouts/slideLayout241.xml"/><Relationship Id="rId2" Type="http://schemas.openxmlformats.org/officeDocument/2006/relationships/slideLayout" Target="../slideLayouts/slideLayout226.xml"/><Relationship Id="rId16" Type="http://schemas.openxmlformats.org/officeDocument/2006/relationships/slideLayout" Target="../slideLayouts/slideLayout240.xml"/><Relationship Id="rId20" Type="http://schemas.openxmlformats.org/officeDocument/2006/relationships/theme" Target="../theme/theme13.xml"/><Relationship Id="rId1" Type="http://schemas.openxmlformats.org/officeDocument/2006/relationships/slideLayout" Target="../slideLayouts/slideLayout225.xml"/><Relationship Id="rId6" Type="http://schemas.openxmlformats.org/officeDocument/2006/relationships/slideLayout" Target="../slideLayouts/slideLayout230.xml"/><Relationship Id="rId11" Type="http://schemas.openxmlformats.org/officeDocument/2006/relationships/slideLayout" Target="../slideLayouts/slideLayout235.xml"/><Relationship Id="rId5" Type="http://schemas.openxmlformats.org/officeDocument/2006/relationships/slideLayout" Target="../slideLayouts/slideLayout229.xml"/><Relationship Id="rId15" Type="http://schemas.openxmlformats.org/officeDocument/2006/relationships/slideLayout" Target="../slideLayouts/slideLayout239.xml"/><Relationship Id="rId10" Type="http://schemas.openxmlformats.org/officeDocument/2006/relationships/slideLayout" Target="../slideLayouts/slideLayout234.xml"/><Relationship Id="rId19" Type="http://schemas.openxmlformats.org/officeDocument/2006/relationships/slideLayout" Target="../slideLayouts/slideLayout243.xml"/><Relationship Id="rId4" Type="http://schemas.openxmlformats.org/officeDocument/2006/relationships/slideLayout" Target="../slideLayouts/slideLayout228.xml"/><Relationship Id="rId9" Type="http://schemas.openxmlformats.org/officeDocument/2006/relationships/slideLayout" Target="../slideLayouts/slideLayout233.xml"/><Relationship Id="rId14" Type="http://schemas.openxmlformats.org/officeDocument/2006/relationships/slideLayout" Target="../slideLayouts/slideLayout238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45.xml"/><Relationship Id="rId4" Type="http://schemas.openxmlformats.org/officeDocument/2006/relationships/slideLayout" Target="../slideLayouts/slideLayout4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5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2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63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6.xml"/><Relationship Id="rId18" Type="http://schemas.openxmlformats.org/officeDocument/2006/relationships/slideLayout" Target="../slideLayouts/slideLayout81.xml"/><Relationship Id="rId26" Type="http://schemas.openxmlformats.org/officeDocument/2006/relationships/slideLayout" Target="../slideLayouts/slideLayout89.xml"/><Relationship Id="rId39" Type="http://schemas.openxmlformats.org/officeDocument/2006/relationships/slideLayout" Target="../slideLayouts/slideLayout102.xml"/><Relationship Id="rId21" Type="http://schemas.openxmlformats.org/officeDocument/2006/relationships/slideLayout" Target="../slideLayouts/slideLayout84.xml"/><Relationship Id="rId34" Type="http://schemas.openxmlformats.org/officeDocument/2006/relationships/slideLayout" Target="../slideLayouts/slideLayout97.xml"/><Relationship Id="rId42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5.xml"/><Relationship Id="rId16" Type="http://schemas.openxmlformats.org/officeDocument/2006/relationships/slideLayout" Target="../slideLayouts/slideLayout79.xml"/><Relationship Id="rId20" Type="http://schemas.openxmlformats.org/officeDocument/2006/relationships/slideLayout" Target="../slideLayouts/slideLayout83.xml"/><Relationship Id="rId29" Type="http://schemas.openxmlformats.org/officeDocument/2006/relationships/slideLayout" Target="../slideLayouts/slideLayout92.xml"/><Relationship Id="rId41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24" Type="http://schemas.openxmlformats.org/officeDocument/2006/relationships/slideLayout" Target="../slideLayouts/slideLayout87.xml"/><Relationship Id="rId32" Type="http://schemas.openxmlformats.org/officeDocument/2006/relationships/slideLayout" Target="../slideLayouts/slideLayout95.xml"/><Relationship Id="rId37" Type="http://schemas.openxmlformats.org/officeDocument/2006/relationships/slideLayout" Target="../slideLayouts/slideLayout100.xml"/><Relationship Id="rId40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68.xml"/><Relationship Id="rId15" Type="http://schemas.openxmlformats.org/officeDocument/2006/relationships/slideLayout" Target="../slideLayouts/slideLayout78.xml"/><Relationship Id="rId23" Type="http://schemas.openxmlformats.org/officeDocument/2006/relationships/slideLayout" Target="../slideLayouts/slideLayout86.xml"/><Relationship Id="rId28" Type="http://schemas.openxmlformats.org/officeDocument/2006/relationships/slideLayout" Target="../slideLayouts/slideLayout91.xml"/><Relationship Id="rId36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73.xml"/><Relationship Id="rId19" Type="http://schemas.openxmlformats.org/officeDocument/2006/relationships/slideLayout" Target="../slideLayouts/slideLayout82.xml"/><Relationship Id="rId31" Type="http://schemas.openxmlformats.org/officeDocument/2006/relationships/slideLayout" Target="../slideLayouts/slideLayout94.xml"/><Relationship Id="rId44" Type="http://schemas.openxmlformats.org/officeDocument/2006/relationships/theme" Target="../theme/theme7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Relationship Id="rId14" Type="http://schemas.openxmlformats.org/officeDocument/2006/relationships/slideLayout" Target="../slideLayouts/slideLayout77.xml"/><Relationship Id="rId22" Type="http://schemas.openxmlformats.org/officeDocument/2006/relationships/slideLayout" Target="../slideLayouts/slideLayout85.xml"/><Relationship Id="rId27" Type="http://schemas.openxmlformats.org/officeDocument/2006/relationships/slideLayout" Target="../slideLayouts/slideLayout90.xml"/><Relationship Id="rId30" Type="http://schemas.openxmlformats.org/officeDocument/2006/relationships/slideLayout" Target="../slideLayouts/slideLayout93.xml"/><Relationship Id="rId35" Type="http://schemas.openxmlformats.org/officeDocument/2006/relationships/slideLayout" Target="../slideLayouts/slideLayout98.xml"/><Relationship Id="rId43" Type="http://schemas.openxmlformats.org/officeDocument/2006/relationships/slideLayout" Target="../slideLayouts/slideLayout106.xml"/><Relationship Id="rId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5.xml"/><Relationship Id="rId17" Type="http://schemas.openxmlformats.org/officeDocument/2006/relationships/slideLayout" Target="../slideLayouts/slideLayout80.xml"/><Relationship Id="rId25" Type="http://schemas.openxmlformats.org/officeDocument/2006/relationships/slideLayout" Target="../slideLayouts/slideLayout88.xml"/><Relationship Id="rId33" Type="http://schemas.openxmlformats.org/officeDocument/2006/relationships/slideLayout" Target="../slideLayouts/slideLayout96.xml"/><Relationship Id="rId38" Type="http://schemas.openxmlformats.org/officeDocument/2006/relationships/slideLayout" Target="../slideLayouts/slideLayout101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19.xml"/><Relationship Id="rId18" Type="http://schemas.openxmlformats.org/officeDocument/2006/relationships/slideLayout" Target="../slideLayouts/slideLayout124.xml"/><Relationship Id="rId26" Type="http://schemas.openxmlformats.org/officeDocument/2006/relationships/slideLayout" Target="../slideLayouts/slideLayout132.xml"/><Relationship Id="rId39" Type="http://schemas.openxmlformats.org/officeDocument/2006/relationships/slideLayout" Target="../slideLayouts/slideLayout145.xml"/><Relationship Id="rId21" Type="http://schemas.openxmlformats.org/officeDocument/2006/relationships/slideLayout" Target="../slideLayouts/slideLayout127.xml"/><Relationship Id="rId34" Type="http://schemas.openxmlformats.org/officeDocument/2006/relationships/slideLayout" Target="../slideLayouts/slideLayout140.xml"/><Relationship Id="rId42" Type="http://schemas.openxmlformats.org/officeDocument/2006/relationships/slideLayout" Target="../slideLayouts/slideLayout148.xml"/><Relationship Id="rId47" Type="http://schemas.openxmlformats.org/officeDocument/2006/relationships/slideLayout" Target="../slideLayouts/slideLayout153.xml"/><Relationship Id="rId50" Type="http://schemas.openxmlformats.org/officeDocument/2006/relationships/slideLayout" Target="../slideLayouts/slideLayout156.xml"/><Relationship Id="rId55" Type="http://schemas.openxmlformats.org/officeDocument/2006/relationships/slideLayout" Target="../slideLayouts/slideLayout161.xml"/><Relationship Id="rId7" Type="http://schemas.openxmlformats.org/officeDocument/2006/relationships/slideLayout" Target="../slideLayouts/slideLayout113.xml"/><Relationship Id="rId2" Type="http://schemas.openxmlformats.org/officeDocument/2006/relationships/slideLayout" Target="../slideLayouts/slideLayout108.xml"/><Relationship Id="rId16" Type="http://schemas.openxmlformats.org/officeDocument/2006/relationships/slideLayout" Target="../slideLayouts/slideLayout122.xml"/><Relationship Id="rId29" Type="http://schemas.openxmlformats.org/officeDocument/2006/relationships/slideLayout" Target="../slideLayouts/slideLayout135.xml"/><Relationship Id="rId11" Type="http://schemas.openxmlformats.org/officeDocument/2006/relationships/slideLayout" Target="../slideLayouts/slideLayout117.xml"/><Relationship Id="rId24" Type="http://schemas.openxmlformats.org/officeDocument/2006/relationships/slideLayout" Target="../slideLayouts/slideLayout130.xml"/><Relationship Id="rId32" Type="http://schemas.openxmlformats.org/officeDocument/2006/relationships/slideLayout" Target="../slideLayouts/slideLayout138.xml"/><Relationship Id="rId37" Type="http://schemas.openxmlformats.org/officeDocument/2006/relationships/slideLayout" Target="../slideLayouts/slideLayout143.xml"/><Relationship Id="rId40" Type="http://schemas.openxmlformats.org/officeDocument/2006/relationships/slideLayout" Target="../slideLayouts/slideLayout146.xml"/><Relationship Id="rId45" Type="http://schemas.openxmlformats.org/officeDocument/2006/relationships/slideLayout" Target="../slideLayouts/slideLayout151.xml"/><Relationship Id="rId53" Type="http://schemas.openxmlformats.org/officeDocument/2006/relationships/slideLayout" Target="../slideLayouts/slideLayout159.xml"/><Relationship Id="rId58" Type="http://schemas.openxmlformats.org/officeDocument/2006/relationships/slideLayout" Target="../slideLayouts/slideLayout164.xml"/><Relationship Id="rId5" Type="http://schemas.openxmlformats.org/officeDocument/2006/relationships/slideLayout" Target="../slideLayouts/slideLayout111.xml"/><Relationship Id="rId61" Type="http://schemas.openxmlformats.org/officeDocument/2006/relationships/slideLayout" Target="../slideLayouts/slideLayout167.xml"/><Relationship Id="rId19" Type="http://schemas.openxmlformats.org/officeDocument/2006/relationships/slideLayout" Target="../slideLayouts/slideLayout125.xml"/><Relationship Id="rId14" Type="http://schemas.openxmlformats.org/officeDocument/2006/relationships/slideLayout" Target="../slideLayouts/slideLayout120.xml"/><Relationship Id="rId22" Type="http://schemas.openxmlformats.org/officeDocument/2006/relationships/slideLayout" Target="../slideLayouts/slideLayout128.xml"/><Relationship Id="rId27" Type="http://schemas.openxmlformats.org/officeDocument/2006/relationships/slideLayout" Target="../slideLayouts/slideLayout133.xml"/><Relationship Id="rId30" Type="http://schemas.openxmlformats.org/officeDocument/2006/relationships/slideLayout" Target="../slideLayouts/slideLayout136.xml"/><Relationship Id="rId35" Type="http://schemas.openxmlformats.org/officeDocument/2006/relationships/slideLayout" Target="../slideLayouts/slideLayout141.xml"/><Relationship Id="rId43" Type="http://schemas.openxmlformats.org/officeDocument/2006/relationships/slideLayout" Target="../slideLayouts/slideLayout149.xml"/><Relationship Id="rId48" Type="http://schemas.openxmlformats.org/officeDocument/2006/relationships/slideLayout" Target="../slideLayouts/slideLayout154.xml"/><Relationship Id="rId56" Type="http://schemas.openxmlformats.org/officeDocument/2006/relationships/slideLayout" Target="../slideLayouts/slideLayout162.xml"/><Relationship Id="rId8" Type="http://schemas.openxmlformats.org/officeDocument/2006/relationships/slideLayout" Target="../slideLayouts/slideLayout114.xml"/><Relationship Id="rId51" Type="http://schemas.openxmlformats.org/officeDocument/2006/relationships/slideLayout" Target="../slideLayouts/slideLayout157.xml"/><Relationship Id="rId3" Type="http://schemas.openxmlformats.org/officeDocument/2006/relationships/slideLayout" Target="../slideLayouts/slideLayout109.xml"/><Relationship Id="rId12" Type="http://schemas.openxmlformats.org/officeDocument/2006/relationships/slideLayout" Target="../slideLayouts/slideLayout118.xml"/><Relationship Id="rId17" Type="http://schemas.openxmlformats.org/officeDocument/2006/relationships/slideLayout" Target="../slideLayouts/slideLayout123.xml"/><Relationship Id="rId25" Type="http://schemas.openxmlformats.org/officeDocument/2006/relationships/slideLayout" Target="../slideLayouts/slideLayout131.xml"/><Relationship Id="rId33" Type="http://schemas.openxmlformats.org/officeDocument/2006/relationships/slideLayout" Target="../slideLayouts/slideLayout139.xml"/><Relationship Id="rId38" Type="http://schemas.openxmlformats.org/officeDocument/2006/relationships/slideLayout" Target="../slideLayouts/slideLayout144.xml"/><Relationship Id="rId46" Type="http://schemas.openxmlformats.org/officeDocument/2006/relationships/slideLayout" Target="../slideLayouts/slideLayout152.xml"/><Relationship Id="rId59" Type="http://schemas.openxmlformats.org/officeDocument/2006/relationships/slideLayout" Target="../slideLayouts/slideLayout165.xml"/><Relationship Id="rId20" Type="http://schemas.openxmlformats.org/officeDocument/2006/relationships/slideLayout" Target="../slideLayouts/slideLayout126.xml"/><Relationship Id="rId41" Type="http://schemas.openxmlformats.org/officeDocument/2006/relationships/slideLayout" Target="../slideLayouts/slideLayout147.xml"/><Relationship Id="rId54" Type="http://schemas.openxmlformats.org/officeDocument/2006/relationships/slideLayout" Target="../slideLayouts/slideLayout160.xml"/><Relationship Id="rId62" Type="http://schemas.openxmlformats.org/officeDocument/2006/relationships/theme" Target="../theme/theme8.xml"/><Relationship Id="rId1" Type="http://schemas.openxmlformats.org/officeDocument/2006/relationships/slideLayout" Target="../slideLayouts/slideLayout107.xml"/><Relationship Id="rId6" Type="http://schemas.openxmlformats.org/officeDocument/2006/relationships/slideLayout" Target="../slideLayouts/slideLayout112.xml"/><Relationship Id="rId15" Type="http://schemas.openxmlformats.org/officeDocument/2006/relationships/slideLayout" Target="../slideLayouts/slideLayout121.xml"/><Relationship Id="rId23" Type="http://schemas.openxmlformats.org/officeDocument/2006/relationships/slideLayout" Target="../slideLayouts/slideLayout129.xml"/><Relationship Id="rId28" Type="http://schemas.openxmlformats.org/officeDocument/2006/relationships/slideLayout" Target="../slideLayouts/slideLayout134.xml"/><Relationship Id="rId36" Type="http://schemas.openxmlformats.org/officeDocument/2006/relationships/slideLayout" Target="../slideLayouts/slideLayout142.xml"/><Relationship Id="rId49" Type="http://schemas.openxmlformats.org/officeDocument/2006/relationships/slideLayout" Target="../slideLayouts/slideLayout155.xml"/><Relationship Id="rId57" Type="http://schemas.openxmlformats.org/officeDocument/2006/relationships/slideLayout" Target="../slideLayouts/slideLayout163.xml"/><Relationship Id="rId10" Type="http://schemas.openxmlformats.org/officeDocument/2006/relationships/slideLayout" Target="../slideLayouts/slideLayout116.xml"/><Relationship Id="rId31" Type="http://schemas.openxmlformats.org/officeDocument/2006/relationships/slideLayout" Target="../slideLayouts/slideLayout137.xml"/><Relationship Id="rId44" Type="http://schemas.openxmlformats.org/officeDocument/2006/relationships/slideLayout" Target="../slideLayouts/slideLayout150.xml"/><Relationship Id="rId52" Type="http://schemas.openxmlformats.org/officeDocument/2006/relationships/slideLayout" Target="../slideLayouts/slideLayout158.xml"/><Relationship Id="rId60" Type="http://schemas.openxmlformats.org/officeDocument/2006/relationships/slideLayout" Target="../slideLayouts/slideLayout166.xml"/><Relationship Id="rId4" Type="http://schemas.openxmlformats.org/officeDocument/2006/relationships/slideLayout" Target="../slideLayouts/slideLayout110.xml"/><Relationship Id="rId9" Type="http://schemas.openxmlformats.org/officeDocument/2006/relationships/slideLayout" Target="../slideLayouts/slideLayout115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70.xml"/><Relationship Id="rId7" Type="http://schemas.openxmlformats.org/officeDocument/2006/relationships/slideLayout" Target="../slideLayouts/slideLayout174.xml"/><Relationship Id="rId2" Type="http://schemas.openxmlformats.org/officeDocument/2006/relationships/slideLayout" Target="../slideLayouts/slideLayout169.xml"/><Relationship Id="rId1" Type="http://schemas.openxmlformats.org/officeDocument/2006/relationships/slideLayout" Target="../slideLayouts/slideLayout168.xml"/><Relationship Id="rId6" Type="http://schemas.openxmlformats.org/officeDocument/2006/relationships/slideLayout" Target="../slideLayouts/slideLayout173.xml"/><Relationship Id="rId5" Type="http://schemas.openxmlformats.org/officeDocument/2006/relationships/slideLayout" Target="../slideLayouts/slideLayout172.xml"/><Relationship Id="rId10" Type="http://schemas.openxmlformats.org/officeDocument/2006/relationships/theme" Target="../theme/theme9.xml"/><Relationship Id="rId4" Type="http://schemas.openxmlformats.org/officeDocument/2006/relationships/slideLayout" Target="../slideLayouts/slideLayout171.xml"/><Relationship Id="rId9" Type="http://schemas.openxmlformats.org/officeDocument/2006/relationships/slideLayout" Target="../slideLayouts/slideLayout17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971550" y="303609"/>
            <a:ext cx="5760000" cy="83701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971550" y="1464469"/>
            <a:ext cx="6661150" cy="33480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7632700" y="4812507"/>
            <a:ext cx="1054100" cy="33099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accent5"/>
                </a:solidFill>
              </a:defRPr>
            </a:lvl1pPr>
          </a:lstStyle>
          <a:p>
            <a:fld id="{8D0B7D5A-8701-4B7F-90B2-2EB1F2D73C8C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44310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649" r:id="rId3"/>
    <p:sldLayoutId id="2147483667" r:id="rId4"/>
    <p:sldLayoutId id="2147483664" r:id="rId5"/>
    <p:sldLayoutId id="2147483669" r:id="rId6"/>
    <p:sldLayoutId id="2147483670" r:id="rId7"/>
    <p:sldLayoutId id="2147483668" r:id="rId8"/>
    <p:sldLayoutId id="2147483660" r:id="rId9"/>
    <p:sldLayoutId id="2147483663" r:id="rId10"/>
    <p:sldLayoutId id="2147483650" r:id="rId11"/>
    <p:sldLayoutId id="2147483652" r:id="rId12"/>
    <p:sldLayoutId id="2147483654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748" r:id="rId19"/>
    <p:sldLayoutId id="2147483750" r:id="rId20"/>
    <p:sldLayoutId id="2147483756" r:id="rId21"/>
    <p:sldLayoutId id="2147483757" r:id="rId22"/>
    <p:sldLayoutId id="2147483759" r:id="rId23"/>
    <p:sldLayoutId id="2147483761" r:id="rId24"/>
    <p:sldLayoutId id="2147483762" r:id="rId25"/>
    <p:sldLayoutId id="2147483773" r:id="rId26"/>
    <p:sldLayoutId id="2147483775" r:id="rId27"/>
    <p:sldLayoutId id="2147483850" r:id="rId28"/>
    <p:sldLayoutId id="2147483852" r:id="rId29"/>
    <p:sldLayoutId id="2147483853" r:id="rId30"/>
    <p:sldLayoutId id="2147483855" r:id="rId31"/>
    <p:sldLayoutId id="2147483856" r:id="rId32"/>
    <p:sldLayoutId id="2147483858" r:id="rId33"/>
    <p:sldLayoutId id="2147483859" r:id="rId34"/>
    <p:sldLayoutId id="2147483860" r:id="rId35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l" defTabSz="914126" rtl="0" eaLnBrk="1" latinLnBrk="0" hangingPunct="1">
        <a:spcBef>
          <a:spcPct val="0"/>
        </a:spcBef>
        <a:buNone/>
        <a:defRPr sz="2400" kern="1200">
          <a:solidFill>
            <a:schemeClr val="accent5"/>
          </a:solidFill>
          <a:latin typeface="+mj-lt"/>
          <a:ea typeface="+mj-ea"/>
          <a:cs typeface="+mj-cs"/>
        </a:defRPr>
      </a:lvl1pPr>
    </p:titleStyle>
    <p:bodyStyle>
      <a:lvl1pPr marL="342794" indent="-342794" algn="l" defTabSz="914126" rtl="0" eaLnBrk="1" latinLnBrk="0" hangingPunct="1">
        <a:spcBef>
          <a:spcPct val="20000"/>
        </a:spcBef>
        <a:buClr>
          <a:schemeClr val="accent5"/>
        </a:buClr>
        <a:buFont typeface="Tahoma" pitchFamily="34" charset="0"/>
        <a:buChar char="●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733" indent="-285666" algn="l" defTabSz="914126" rtl="0" eaLnBrk="1" latinLnBrk="0" hangingPunct="1">
        <a:spcBef>
          <a:spcPct val="20000"/>
        </a:spcBef>
        <a:buClr>
          <a:schemeClr val="accent5"/>
        </a:buClr>
        <a:buFont typeface="Tahoma" pitchFamily="34" charset="0"/>
        <a:buChar char="●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9" indent="-228528" algn="l" defTabSz="914126" rtl="0" eaLnBrk="1" latinLnBrk="0" hangingPunct="1">
        <a:spcBef>
          <a:spcPct val="20000"/>
        </a:spcBef>
        <a:buClr>
          <a:schemeClr val="accent5"/>
        </a:buClr>
        <a:buFont typeface="Tahoma" pitchFamily="34" charset="0"/>
        <a:buChar char="●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28" algn="l" defTabSz="914126" rtl="0" eaLnBrk="1" latinLnBrk="0" hangingPunct="1">
        <a:spcBef>
          <a:spcPct val="20000"/>
        </a:spcBef>
        <a:buClr>
          <a:schemeClr val="accent5"/>
        </a:buClr>
        <a:buFont typeface="Tahoma" pitchFamily="34" charset="0"/>
        <a:buChar char="●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7" indent="-228528" algn="l" defTabSz="914126" rtl="0" eaLnBrk="1" latinLnBrk="0" hangingPunct="1">
        <a:spcBef>
          <a:spcPct val="20000"/>
        </a:spcBef>
        <a:buClr>
          <a:schemeClr val="accent5"/>
        </a:buClr>
        <a:buFont typeface="Tahoma" pitchFamily="34" charset="0"/>
        <a:buChar char="●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4" indent="-228528" algn="l" defTabSz="9141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912" indent="-228528" algn="l" defTabSz="9141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0" indent="-228528" algn="l" defTabSz="9141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6" indent="-228528" algn="l" defTabSz="9141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64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92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0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6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4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6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971550" y="303611"/>
            <a:ext cx="5759450" cy="837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/>
              <a:t>Kliknij, aby edytować styl</a:t>
            </a:r>
          </a:p>
        </p:txBody>
      </p:sp>
      <p:sp>
        <p:nvSpPr>
          <p:cNvPr id="1027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971550" y="1464469"/>
            <a:ext cx="6661150" cy="334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7632700" y="4812507"/>
            <a:ext cx="1054100" cy="33099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accent5"/>
                </a:solidFill>
                <a:latin typeface="+mn-lt"/>
                <a:cs typeface="+mn-cs"/>
              </a:defRPr>
            </a:lvl1pPr>
          </a:lstStyle>
          <a:p>
            <a:pPr defTabSz="914400">
              <a:defRPr/>
            </a:pPr>
            <a:fld id="{ACF847B2-8AC1-4926-9A49-B6377B7B29D9}" type="slidenum">
              <a:rPr lang="pl-PL">
                <a:solidFill>
                  <a:srgbClr val="003C7D"/>
                </a:solidFill>
              </a:rPr>
              <a:pPr defTabSz="914400">
                <a:defRPr/>
              </a:pPr>
              <a:t>‹#›</a:t>
            </a:fld>
            <a:endParaRPr lang="pl-PL" dirty="0">
              <a:solidFill>
                <a:srgbClr val="003C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705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56" r:id="rId1"/>
    <p:sldLayoutId id="2147485157" r:id="rId2"/>
    <p:sldLayoutId id="2147485158" r:id="rId3"/>
    <p:sldLayoutId id="2147485159" r:id="rId4"/>
    <p:sldLayoutId id="2147485160" r:id="rId5"/>
    <p:sldLayoutId id="2147485161" r:id="rId6"/>
    <p:sldLayoutId id="2147485162" r:id="rId7"/>
    <p:sldLayoutId id="2147485163" r:id="rId8"/>
    <p:sldLayoutId id="2147485164" r:id="rId9"/>
    <p:sldLayoutId id="2147485165" r:id="rId10"/>
    <p:sldLayoutId id="2147485166" r:id="rId11"/>
    <p:sldLayoutId id="2147485167" r:id="rId12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2400" kern="1200">
          <a:solidFill>
            <a:srgbClr val="003C7D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400">
          <a:solidFill>
            <a:srgbClr val="003C7D"/>
          </a:solidFill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400">
          <a:solidFill>
            <a:srgbClr val="003C7D"/>
          </a:solidFill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400">
          <a:solidFill>
            <a:srgbClr val="003C7D"/>
          </a:solidFill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400">
          <a:solidFill>
            <a:srgbClr val="003C7D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003C7D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003C7D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003C7D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003C7D"/>
          </a:solidFill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003C7D"/>
        </a:buClr>
        <a:buFont typeface="Tahoma" pitchFamily="34" charset="0"/>
        <a:buChar char="●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003C7D"/>
        </a:buClr>
        <a:buFont typeface="Tahoma" pitchFamily="34" charset="0"/>
        <a:buChar char="●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003C7D"/>
        </a:buClr>
        <a:buFont typeface="Tahoma" pitchFamily="34" charset="0"/>
        <a:buChar char="●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003C7D"/>
        </a:buClr>
        <a:buFont typeface="Tahoma" pitchFamily="34" charset="0"/>
        <a:buChar char="●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003C7D"/>
        </a:buClr>
        <a:buFont typeface="Tahoma" pitchFamily="34" charset="0"/>
        <a:buChar char="●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8935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06" r:id="rId1"/>
    <p:sldLayoutId id="2147485207" r:id="rId2"/>
    <p:sldLayoutId id="2147485208" r:id="rId3"/>
    <p:sldLayoutId id="2147485209" r:id="rId4"/>
    <p:sldLayoutId id="2147485210" r:id="rId5"/>
    <p:sldLayoutId id="2147485211" r:id="rId6"/>
    <p:sldLayoutId id="2147485212" r:id="rId7"/>
    <p:sldLayoutId id="2147485213" r:id="rId8"/>
    <p:sldLayoutId id="2147485214" r:id="rId9"/>
    <p:sldLayoutId id="2147485215" r:id="rId10"/>
    <p:sldLayoutId id="2147485216" r:id="rId11"/>
    <p:sldLayoutId id="2147485217" r:id="rId12"/>
    <p:sldLayoutId id="2147485218" r:id="rId13"/>
    <p:sldLayoutId id="2147485219" r:id="rId14"/>
    <p:sldLayoutId id="2147485220" r:id="rId15"/>
    <p:sldLayoutId id="2147485221" r:id="rId16"/>
    <p:sldLayoutId id="2147485222" r:id="rId17"/>
    <p:sldLayoutId id="2147485223" r:id="rId18"/>
    <p:sldLayoutId id="2147485224" r:id="rId19"/>
    <p:sldLayoutId id="2147485225" r:id="rId20"/>
    <p:sldLayoutId id="2147485226" r:id="rId21"/>
    <p:sldLayoutId id="2147485227" r:id="rId22"/>
    <p:sldLayoutId id="2147485228" r:id="rId23"/>
    <p:sldLayoutId id="2147485229" r:id="rId24"/>
    <p:sldLayoutId id="2147485230" r:id="rId25"/>
    <p:sldLayoutId id="2147485231" r:id="rId26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257">
          <p15:clr>
            <a:srgbClr val="F26B43"/>
          </p15:clr>
        </p15:guide>
        <p15:guide id="3" pos="7423">
          <p15:clr>
            <a:srgbClr val="F26B43"/>
          </p15:clr>
        </p15:guide>
        <p15:guide id="4" pos="2645">
          <p15:clr>
            <a:srgbClr val="5ACBF0"/>
          </p15:clr>
        </p15:guide>
        <p15:guide id="5" pos="5035">
          <p15:clr>
            <a:srgbClr val="5ACBF0"/>
          </p15:clr>
        </p15:guide>
        <p15:guide id="6" pos="3069">
          <p15:clr>
            <a:srgbClr val="000000"/>
          </p15:clr>
        </p15:guide>
        <p15:guide id="7" pos="3840">
          <p15:clr>
            <a:srgbClr val="547EBF"/>
          </p15:clr>
        </p15:guide>
        <p15:guide id="8" orient="horz" pos="346">
          <p15:clr>
            <a:srgbClr val="F26B43"/>
          </p15:clr>
        </p15:guide>
        <p15:guide id="10" orient="horz" pos="3952">
          <p15:clr>
            <a:srgbClr val="F26B43"/>
          </p15:clr>
        </p15:guide>
      </p15:sldGuideLst>
    </p:ext>
  </p:extLst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4474840" cy="857250"/>
          </a:xfrm>
          <a:prstGeom prst="rect">
            <a:avLst/>
          </a:prstGeom>
        </p:spPr>
        <p:txBody>
          <a:bodyPr vert="horz" lIns="0" tIns="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defRPr>
            </a:lvl1pPr>
          </a:lstStyle>
          <a:p>
            <a:pPr defTabSz="914400"/>
            <a:fld id="{DDB4FF8C-7976-4BB0-93EA-4F57566B79E0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 defTabSz="914400"/>
              <a:t>24.09.2025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defRPr>
            </a:lvl1pPr>
          </a:lstStyle>
          <a:p>
            <a:pPr defTabSz="914400"/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defRPr>
            </a:lvl1pPr>
          </a:lstStyle>
          <a:p>
            <a:pPr defTabSz="914400"/>
            <a:fld id="{A2582D6B-3AA5-4E9C-8449-A66933A60A0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232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33" r:id="rId1"/>
    <p:sldLayoutId id="2147485234" r:id="rId2"/>
    <p:sldLayoutId id="2147485235" r:id="rId3"/>
    <p:sldLayoutId id="2147485236" r:id="rId4"/>
    <p:sldLayoutId id="2147485237" r:id="rId5"/>
    <p:sldLayoutId id="2147485238" r:id="rId6"/>
    <p:sldLayoutId id="2147485239" r:id="rId7"/>
    <p:sldLayoutId id="2147485240" r:id="rId8"/>
    <p:sldLayoutId id="2147485241" r:id="rId9"/>
    <p:sldLayoutId id="2147485242" r:id="rId10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2300" kern="1200">
          <a:solidFill>
            <a:srgbClr val="003C7D"/>
          </a:solidFill>
          <a:latin typeface="Source Sans Pro" panose="020B0503030403020204" pitchFamily="34" charset="0"/>
          <a:ea typeface="Source Sans Pro" panose="020B0503030403020204" pitchFamily="34" charset="0"/>
          <a:cs typeface="Tahoma" panose="020B060403050404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rgbClr val="555555"/>
          </a:solidFill>
          <a:latin typeface="Source Sans Pro" panose="020B0503030403020204" pitchFamily="34" charset="0"/>
          <a:ea typeface="Source Sans Pro" panose="020B0503030403020204" pitchFamily="34" charset="0"/>
          <a:cs typeface="Tahoma" panose="020B060403050404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300" kern="1200">
          <a:solidFill>
            <a:srgbClr val="555555"/>
          </a:solidFill>
          <a:latin typeface="Source Sans Pro" panose="020B0503030403020204" pitchFamily="34" charset="0"/>
          <a:ea typeface="Source Sans Pro" panose="020B050303040302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rgbClr val="555555"/>
          </a:solidFill>
          <a:latin typeface="Source Sans Pro" panose="020B0503030403020204" pitchFamily="34" charset="0"/>
          <a:ea typeface="Source Sans Pro" panose="020B050303040302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300" kern="1200">
          <a:solidFill>
            <a:srgbClr val="555555"/>
          </a:solidFill>
          <a:latin typeface="Source Sans Pro" panose="020B0503030403020204" pitchFamily="34" charset="0"/>
          <a:ea typeface="Source Sans Pro" panose="020B050303040302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300" kern="1200">
          <a:solidFill>
            <a:srgbClr val="555555"/>
          </a:solidFill>
          <a:latin typeface="Source Sans Pro" panose="020B0503030403020204" pitchFamily="34" charset="0"/>
          <a:ea typeface="Source Sans Pro" panose="020B050303040302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E5B4AD1C-DEFF-34C5-2681-A81361D1E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86F23016-BAB2-1503-EF4A-B80B4086AF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0054CE0-A420-FAC6-C4C3-16048B2068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99FFC-2A34-4E8B-8549-FFF5D7849268}" type="datetimeFigureOut">
              <a:rPr lang="pl-PL" smtClean="0"/>
              <a:t>24.09.2025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2BEF36D-B486-DFE4-1549-6E2544059C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4B47529-C353-718E-391D-10B7F7572F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1BCC6-B5CB-4D9E-936E-B5CEBEC6B57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87656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44" r:id="rId1"/>
    <p:sldLayoutId id="2147485245" r:id="rId2"/>
    <p:sldLayoutId id="2147485246" r:id="rId3"/>
    <p:sldLayoutId id="2147485247" r:id="rId4"/>
    <p:sldLayoutId id="2147485248" r:id="rId5"/>
    <p:sldLayoutId id="2147485249" r:id="rId6"/>
    <p:sldLayoutId id="2147485250" r:id="rId7"/>
    <p:sldLayoutId id="2147485251" r:id="rId8"/>
    <p:sldLayoutId id="2147485252" r:id="rId9"/>
    <p:sldLayoutId id="2147485253" r:id="rId10"/>
    <p:sldLayoutId id="2147485254" r:id="rId11"/>
    <p:sldLayoutId id="2147485255" r:id="rId12"/>
    <p:sldLayoutId id="2147485256" r:id="rId13"/>
    <p:sldLayoutId id="2147485257" r:id="rId14"/>
    <p:sldLayoutId id="2147485258" r:id="rId15"/>
    <p:sldLayoutId id="2147485259" r:id="rId16"/>
    <p:sldLayoutId id="2147485260" r:id="rId17"/>
    <p:sldLayoutId id="2147485261" r:id="rId18"/>
    <p:sldLayoutId id="2147485262" r:id="rId19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4474841" cy="857250"/>
          </a:xfrm>
          <a:prstGeom prst="rect">
            <a:avLst/>
          </a:prstGeom>
        </p:spPr>
        <p:txBody>
          <a:bodyPr vert="horz" lIns="0" tIns="0" rIns="91284" bIns="45642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200161"/>
            <a:ext cx="8229600" cy="3394076"/>
          </a:xfrm>
          <a:prstGeom prst="rect">
            <a:avLst/>
          </a:prstGeom>
        </p:spPr>
        <p:txBody>
          <a:bodyPr vert="horz" lIns="91284" tIns="45642" rIns="91284" bIns="45642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4767341"/>
            <a:ext cx="2133600" cy="274637"/>
          </a:xfrm>
          <a:prstGeom prst="rect">
            <a:avLst/>
          </a:prstGeom>
        </p:spPr>
        <p:txBody>
          <a:bodyPr vert="horz" lIns="91284" tIns="45642" rIns="91284" bIns="45642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defTabSz="912608"/>
            <a:fld id="{DDB4FF8C-7976-4BB0-93EA-4F57566B79E0}" type="datetimeFigureOut">
              <a:rPr lang="pl-PL" smtClean="0">
                <a:solidFill>
                  <a:prstClr val="black">
                    <a:tint val="75000"/>
                  </a:prstClr>
                </a:solidFill>
                <a:sym typeface="Helvetica Neue"/>
              </a:rPr>
              <a:pPr defTabSz="912608"/>
              <a:t>24.09.2025</a:t>
            </a:fld>
            <a:endParaRPr lang="pl-PL" dirty="0">
              <a:solidFill>
                <a:prstClr val="black">
                  <a:tint val="75000"/>
                </a:prstClr>
              </a:solidFill>
              <a:sym typeface="Helvetica Neue"/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4767341"/>
            <a:ext cx="2895600" cy="274637"/>
          </a:xfrm>
          <a:prstGeom prst="rect">
            <a:avLst/>
          </a:prstGeom>
        </p:spPr>
        <p:txBody>
          <a:bodyPr vert="horz" lIns="91284" tIns="45642" rIns="91284" bIns="45642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defTabSz="912608"/>
            <a:endParaRPr lang="pl-PL" dirty="0">
              <a:solidFill>
                <a:prstClr val="black">
                  <a:tint val="75000"/>
                </a:prstClr>
              </a:solidFill>
              <a:sym typeface="Helvetica Neue"/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4767341"/>
            <a:ext cx="2133600" cy="274637"/>
          </a:xfrm>
          <a:prstGeom prst="rect">
            <a:avLst/>
          </a:prstGeom>
        </p:spPr>
        <p:txBody>
          <a:bodyPr vert="horz" lIns="91284" tIns="45642" rIns="91284" bIns="45642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defTabSz="912608"/>
            <a:fld id="{A2582D6B-3AA5-4E9C-8449-A66933A60A0C}" type="slidenum">
              <a:rPr lang="pl-PL" smtClean="0">
                <a:solidFill>
                  <a:prstClr val="black">
                    <a:tint val="75000"/>
                  </a:prstClr>
                </a:solidFill>
                <a:sym typeface="Helvetica Neue"/>
              </a:rPr>
              <a:pPr defTabSz="912608"/>
              <a:t>‹#›</a:t>
            </a:fld>
            <a:endParaRPr lang="pl-PL" dirty="0">
              <a:solidFill>
                <a:prstClr val="black">
                  <a:tint val="75000"/>
                </a:prstClr>
              </a:solidFill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556897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</p:sldLayoutIdLst>
  <p:txStyles>
    <p:titleStyle>
      <a:lvl1pPr algn="l" defTabSz="912608" rtl="0" eaLnBrk="1" latinLnBrk="0" hangingPunct="1">
        <a:spcBef>
          <a:spcPct val="0"/>
        </a:spcBef>
        <a:buNone/>
        <a:defRPr sz="2300" kern="1200">
          <a:solidFill>
            <a:srgbClr val="003C7D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342203" indent="-342203" algn="l" defTabSz="91260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rgbClr val="555555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741545" indent="-285204" algn="l" defTabSz="912608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rgbClr val="555555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0779" indent="-228134" algn="l" defTabSz="91260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rgbClr val="555555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597080" indent="-228134" algn="l" defTabSz="912608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rgbClr val="555555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3422" indent="-228134" algn="l" defTabSz="912608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rgbClr val="555555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09688" indent="-228134" algn="l" defTabSz="91260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6028" indent="-228134" algn="l" defTabSz="91260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2323" indent="-228134" algn="l" defTabSz="91260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78634" indent="-228134" algn="l" defTabSz="91260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26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338" algn="l" defTabSz="9126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608" algn="l" defTabSz="9126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8948" algn="l" defTabSz="9126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259" algn="l" defTabSz="9126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554" algn="l" defTabSz="9126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7823" algn="l" defTabSz="9126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4162" algn="l" defTabSz="9126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0501" algn="l" defTabSz="9126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4474841" cy="857250"/>
          </a:xfrm>
          <a:prstGeom prst="rect">
            <a:avLst/>
          </a:prstGeom>
        </p:spPr>
        <p:txBody>
          <a:bodyPr vert="horz" lIns="0" tIns="0" rIns="91288" bIns="45644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200161"/>
            <a:ext cx="8229600" cy="3394076"/>
          </a:xfrm>
          <a:prstGeom prst="rect">
            <a:avLst/>
          </a:prstGeom>
        </p:spPr>
        <p:txBody>
          <a:bodyPr vert="horz" lIns="91288" tIns="45644" rIns="91288" bIns="45644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4767339"/>
            <a:ext cx="2133600" cy="274637"/>
          </a:xfrm>
          <a:prstGeom prst="rect">
            <a:avLst/>
          </a:prstGeom>
        </p:spPr>
        <p:txBody>
          <a:bodyPr vert="horz" lIns="91288" tIns="45644" rIns="91288" bIns="45644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defTabSz="912654"/>
            <a:fld id="{DDB4FF8C-7976-4BB0-93EA-4F57566B79E0}" type="datetimeFigureOut">
              <a:rPr lang="pl-PL" smtClean="0">
                <a:solidFill>
                  <a:prstClr val="black">
                    <a:tint val="75000"/>
                  </a:prstClr>
                </a:solidFill>
                <a:sym typeface="Helvetica Neue"/>
              </a:rPr>
              <a:pPr defTabSz="912654"/>
              <a:t>24.09.2025</a:t>
            </a:fld>
            <a:endParaRPr lang="pl-PL" dirty="0">
              <a:solidFill>
                <a:prstClr val="black">
                  <a:tint val="75000"/>
                </a:prstClr>
              </a:solidFill>
              <a:sym typeface="Helvetica Neue"/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4767339"/>
            <a:ext cx="2895600" cy="274637"/>
          </a:xfrm>
          <a:prstGeom prst="rect">
            <a:avLst/>
          </a:prstGeom>
        </p:spPr>
        <p:txBody>
          <a:bodyPr vert="horz" lIns="91288" tIns="45644" rIns="91288" bIns="45644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defTabSz="912654"/>
            <a:endParaRPr lang="pl-PL" dirty="0">
              <a:solidFill>
                <a:prstClr val="black">
                  <a:tint val="75000"/>
                </a:prstClr>
              </a:solidFill>
              <a:sym typeface="Helvetica Neue"/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4767339"/>
            <a:ext cx="2133600" cy="274637"/>
          </a:xfrm>
          <a:prstGeom prst="rect">
            <a:avLst/>
          </a:prstGeom>
        </p:spPr>
        <p:txBody>
          <a:bodyPr vert="horz" lIns="91288" tIns="45644" rIns="91288" bIns="45644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defTabSz="912654"/>
            <a:fld id="{A2582D6B-3AA5-4E9C-8449-A66933A60A0C}" type="slidenum">
              <a:rPr lang="pl-PL" smtClean="0">
                <a:solidFill>
                  <a:prstClr val="black">
                    <a:tint val="75000"/>
                  </a:prstClr>
                </a:solidFill>
                <a:sym typeface="Helvetica Neue"/>
              </a:rPr>
              <a:pPr defTabSz="912654"/>
              <a:t>‹#›</a:t>
            </a:fld>
            <a:endParaRPr lang="pl-PL" dirty="0">
              <a:solidFill>
                <a:prstClr val="black">
                  <a:tint val="75000"/>
                </a:prstClr>
              </a:solidFill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71268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</p:sldLayoutIdLst>
  <p:txStyles>
    <p:titleStyle>
      <a:lvl1pPr algn="l" defTabSz="912654" rtl="0" eaLnBrk="1" latinLnBrk="0" hangingPunct="1">
        <a:spcBef>
          <a:spcPct val="0"/>
        </a:spcBef>
        <a:buNone/>
        <a:defRPr sz="2300" kern="1200">
          <a:solidFill>
            <a:srgbClr val="003C7D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342221" indent="-342221" algn="l" defTabSz="9126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rgbClr val="555555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741581" indent="-285218" algn="l" defTabSz="912654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rgbClr val="555555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0836" indent="-228146" algn="l" defTabSz="9126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rgbClr val="555555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597160" indent="-228146" algn="l" defTabSz="912654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rgbClr val="555555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3524" indent="-228146" algn="l" defTabSz="912654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rgbClr val="555555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09814" indent="-228146" algn="l" defTabSz="912654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6176" indent="-228146" algn="l" defTabSz="912654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2494" indent="-228146" algn="l" defTabSz="912654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78828" indent="-228146" algn="l" defTabSz="912654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26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362" algn="l" defTabSz="9126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654" algn="l" defTabSz="9126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16" algn="l" defTabSz="9126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349" algn="l" defTabSz="9126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668" algn="l" defTabSz="9126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7961" algn="l" defTabSz="9126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4322" algn="l" defTabSz="9126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0683" algn="l" defTabSz="9126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4474841" cy="857250"/>
          </a:xfrm>
          <a:prstGeom prst="rect">
            <a:avLst/>
          </a:prstGeom>
        </p:spPr>
        <p:txBody>
          <a:bodyPr vert="horz" lIns="0" tIns="0" rIns="91294" bIns="45647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200161"/>
            <a:ext cx="8229600" cy="3394076"/>
          </a:xfrm>
          <a:prstGeom prst="rect">
            <a:avLst/>
          </a:prstGeom>
        </p:spPr>
        <p:txBody>
          <a:bodyPr vert="horz" lIns="91294" tIns="45647" rIns="91294" bIns="45647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4767336"/>
            <a:ext cx="2133600" cy="274637"/>
          </a:xfrm>
          <a:prstGeom prst="rect">
            <a:avLst/>
          </a:prstGeom>
        </p:spPr>
        <p:txBody>
          <a:bodyPr vert="horz" lIns="91294" tIns="45647" rIns="91294" bIns="45647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defTabSz="912723"/>
            <a:fld id="{DDB4FF8C-7976-4BB0-93EA-4F57566B79E0}" type="datetimeFigureOut">
              <a:rPr lang="pl-PL" smtClean="0">
                <a:solidFill>
                  <a:prstClr val="black">
                    <a:tint val="75000"/>
                  </a:prstClr>
                </a:solidFill>
                <a:sym typeface="Helvetica Neue"/>
              </a:rPr>
              <a:pPr defTabSz="912723"/>
              <a:t>24.09.2025</a:t>
            </a:fld>
            <a:endParaRPr lang="pl-PL" dirty="0">
              <a:solidFill>
                <a:prstClr val="black">
                  <a:tint val="75000"/>
                </a:prstClr>
              </a:solidFill>
              <a:sym typeface="Helvetica Neue"/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4767336"/>
            <a:ext cx="2895600" cy="274637"/>
          </a:xfrm>
          <a:prstGeom prst="rect">
            <a:avLst/>
          </a:prstGeom>
        </p:spPr>
        <p:txBody>
          <a:bodyPr vert="horz" lIns="91294" tIns="45647" rIns="91294" bIns="45647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defTabSz="912723"/>
            <a:endParaRPr lang="pl-PL" dirty="0">
              <a:solidFill>
                <a:prstClr val="black">
                  <a:tint val="75000"/>
                </a:prstClr>
              </a:solidFill>
              <a:sym typeface="Helvetica Neue"/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4767336"/>
            <a:ext cx="2133600" cy="274637"/>
          </a:xfrm>
          <a:prstGeom prst="rect">
            <a:avLst/>
          </a:prstGeom>
        </p:spPr>
        <p:txBody>
          <a:bodyPr vert="horz" lIns="91294" tIns="45647" rIns="91294" bIns="45647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defTabSz="912723"/>
            <a:fld id="{A2582D6B-3AA5-4E9C-8449-A66933A60A0C}" type="slidenum">
              <a:rPr lang="pl-PL" smtClean="0">
                <a:solidFill>
                  <a:prstClr val="black">
                    <a:tint val="75000"/>
                  </a:prstClr>
                </a:solidFill>
                <a:sym typeface="Helvetica Neue"/>
              </a:rPr>
              <a:pPr defTabSz="912723"/>
              <a:t>‹#›</a:t>
            </a:fld>
            <a:endParaRPr lang="pl-PL" dirty="0">
              <a:solidFill>
                <a:prstClr val="black">
                  <a:tint val="75000"/>
                </a:prstClr>
              </a:solidFill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200174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</p:sldLayoutIdLst>
  <p:txStyles>
    <p:titleStyle>
      <a:lvl1pPr algn="l" defTabSz="912723" rtl="0" eaLnBrk="1" latinLnBrk="0" hangingPunct="1">
        <a:spcBef>
          <a:spcPct val="0"/>
        </a:spcBef>
        <a:buNone/>
        <a:defRPr sz="2300" kern="1200">
          <a:solidFill>
            <a:srgbClr val="003C7D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342248" indent="-342248" algn="l" defTabSz="912723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rgbClr val="555555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741635" indent="-285239" algn="l" defTabSz="912723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rgbClr val="555555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0922" indent="-228164" algn="l" defTabSz="912723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rgbClr val="555555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597280" indent="-228164" algn="l" defTabSz="912723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rgbClr val="555555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3677" indent="-228164" algn="l" defTabSz="912723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rgbClr val="555555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0003" indent="-228164" algn="l" defTabSz="91272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6398" indent="-228164" algn="l" defTabSz="91272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2750" indent="-228164" algn="l" defTabSz="91272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79119" indent="-228164" algn="l" defTabSz="91272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27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395" algn="l" defTabSz="9127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723" algn="l" defTabSz="9127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118" algn="l" defTabSz="9127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484" algn="l" defTabSz="9127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839" algn="l" defTabSz="9127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168" algn="l" defTabSz="9127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4562" algn="l" defTabSz="9127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0956" algn="l" defTabSz="9127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4474840" cy="857250"/>
          </a:xfrm>
          <a:prstGeom prst="rect">
            <a:avLst/>
          </a:prstGeom>
        </p:spPr>
        <p:txBody>
          <a:bodyPr vert="horz" lIns="0" tIns="0" rIns="91426" bIns="45713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200157"/>
            <a:ext cx="8229600" cy="3394075"/>
          </a:xfrm>
          <a:prstGeom prst="rect">
            <a:avLst/>
          </a:prstGeom>
        </p:spPr>
        <p:txBody>
          <a:bodyPr vert="horz" lIns="91426" tIns="45713" rIns="91426" bIns="45713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4767270"/>
            <a:ext cx="2133600" cy="274637"/>
          </a:xfrm>
          <a:prstGeom prst="rect">
            <a:avLst/>
          </a:prstGeom>
        </p:spPr>
        <p:txBody>
          <a:bodyPr vert="horz" lIns="91426" tIns="45713" rIns="91426" bIns="45713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defRPr>
            </a:lvl1pPr>
          </a:lstStyle>
          <a:p>
            <a:pPr defTabSz="914241"/>
            <a:fld id="{DDB4FF8C-7976-4BB0-93EA-4F57566B79E0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 defTabSz="914241"/>
              <a:t>24.09.2025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4767270"/>
            <a:ext cx="2895600" cy="274637"/>
          </a:xfrm>
          <a:prstGeom prst="rect">
            <a:avLst/>
          </a:prstGeom>
        </p:spPr>
        <p:txBody>
          <a:bodyPr vert="horz" lIns="91426" tIns="45713" rIns="91426" bIns="45713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defRPr>
            </a:lvl1pPr>
          </a:lstStyle>
          <a:p>
            <a:pPr defTabSz="914241"/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4767270"/>
            <a:ext cx="2133600" cy="274637"/>
          </a:xfrm>
          <a:prstGeom prst="rect">
            <a:avLst/>
          </a:prstGeom>
        </p:spPr>
        <p:txBody>
          <a:bodyPr vert="horz" lIns="91426" tIns="45713" rIns="91426" bIns="45713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defRPr>
            </a:lvl1pPr>
          </a:lstStyle>
          <a:p>
            <a:pPr defTabSz="914241"/>
            <a:fld id="{A2582D6B-3AA5-4E9C-8449-A66933A60A0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 defTabSz="914241"/>
              <a:t>‹#›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062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</p:sldLayoutIdLst>
  <p:txStyles>
    <p:titleStyle>
      <a:lvl1pPr algn="l" defTabSz="914241" rtl="0" eaLnBrk="1" latinLnBrk="0" hangingPunct="1">
        <a:spcBef>
          <a:spcPct val="0"/>
        </a:spcBef>
        <a:buNone/>
        <a:defRPr sz="2300" kern="1200">
          <a:solidFill>
            <a:srgbClr val="003C7D"/>
          </a:solidFill>
          <a:latin typeface="Source Sans Pro" panose="020B0503030403020204" pitchFamily="34" charset="0"/>
          <a:ea typeface="Source Sans Pro" panose="020B0503030403020204" pitchFamily="34" charset="0"/>
          <a:cs typeface="Tahoma" panose="020B0604030504040204" pitchFamily="34" charset="0"/>
        </a:defRPr>
      </a:lvl1pPr>
    </p:titleStyle>
    <p:bodyStyle>
      <a:lvl1pPr marL="342839" indent="-342839" algn="l" defTabSz="914241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rgbClr val="555555"/>
          </a:solidFill>
          <a:latin typeface="Source Sans Pro" panose="020B0503030403020204" pitchFamily="34" charset="0"/>
          <a:ea typeface="Source Sans Pro" panose="020B0503030403020204" pitchFamily="34" charset="0"/>
          <a:cs typeface="Tahoma" panose="020B0604030504040204" pitchFamily="34" charset="0"/>
        </a:defRPr>
      </a:lvl1pPr>
      <a:lvl2pPr marL="742823" indent="-285701" algn="l" defTabSz="914241" rtl="0" eaLnBrk="1" latinLnBrk="0" hangingPunct="1">
        <a:spcBef>
          <a:spcPct val="20000"/>
        </a:spcBef>
        <a:buFont typeface="Arial" panose="020B0604020202020204" pitchFamily="34" charset="0"/>
        <a:buChar char="–"/>
        <a:defRPr sz="1300" kern="1200">
          <a:solidFill>
            <a:srgbClr val="555555"/>
          </a:solidFill>
          <a:latin typeface="Source Sans Pro" panose="020B0503030403020204" pitchFamily="34" charset="0"/>
          <a:ea typeface="Source Sans Pro" panose="020B0503030403020204" pitchFamily="34" charset="0"/>
          <a:cs typeface="Tahoma" panose="020B0604030504040204" pitchFamily="34" charset="0"/>
        </a:defRPr>
      </a:lvl2pPr>
      <a:lvl3pPr marL="1142801" indent="-228558" algn="l" defTabSz="914241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rgbClr val="555555"/>
          </a:solidFill>
          <a:latin typeface="Source Sans Pro" panose="020B0503030403020204" pitchFamily="34" charset="0"/>
          <a:ea typeface="Source Sans Pro" panose="020B0503030403020204" pitchFamily="34" charset="0"/>
          <a:cs typeface="Tahoma" panose="020B0604030504040204" pitchFamily="34" charset="0"/>
        </a:defRPr>
      </a:lvl3pPr>
      <a:lvl4pPr marL="1599920" indent="-228558" algn="l" defTabSz="914241" rtl="0" eaLnBrk="1" latinLnBrk="0" hangingPunct="1">
        <a:spcBef>
          <a:spcPct val="20000"/>
        </a:spcBef>
        <a:buFont typeface="Arial" panose="020B0604020202020204" pitchFamily="34" charset="0"/>
        <a:buChar char="–"/>
        <a:defRPr sz="1300" kern="1200">
          <a:solidFill>
            <a:srgbClr val="555555"/>
          </a:solidFill>
          <a:latin typeface="Source Sans Pro" panose="020B0503030403020204" pitchFamily="34" charset="0"/>
          <a:ea typeface="Source Sans Pro" panose="020B0503030403020204" pitchFamily="34" charset="0"/>
          <a:cs typeface="Tahoma" panose="020B0604030504040204" pitchFamily="34" charset="0"/>
        </a:defRPr>
      </a:lvl4pPr>
      <a:lvl5pPr marL="2057042" indent="-228558" algn="l" defTabSz="914241" rtl="0" eaLnBrk="1" latinLnBrk="0" hangingPunct="1">
        <a:spcBef>
          <a:spcPct val="20000"/>
        </a:spcBef>
        <a:buFont typeface="Arial" panose="020B0604020202020204" pitchFamily="34" charset="0"/>
        <a:buChar char="»"/>
        <a:defRPr sz="1300" kern="1200">
          <a:solidFill>
            <a:srgbClr val="555555"/>
          </a:solidFill>
          <a:latin typeface="Source Sans Pro" panose="020B0503030403020204" pitchFamily="34" charset="0"/>
          <a:ea typeface="Source Sans Pro" panose="020B0503030403020204" pitchFamily="34" charset="0"/>
          <a:cs typeface="Tahoma" panose="020B0604030504040204" pitchFamily="34" charset="0"/>
        </a:defRPr>
      </a:lvl5pPr>
      <a:lvl6pPr marL="2514159" indent="-228558" algn="l" defTabSz="91424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282" indent="-228558" algn="l" defTabSz="91424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400" indent="-228558" algn="l" defTabSz="91424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21" indent="-228558" algn="l" defTabSz="91424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24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21" algn="l" defTabSz="91424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41" algn="l" defTabSz="91424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62" algn="l" defTabSz="91424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81" algn="l" defTabSz="91424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01" algn="l" defTabSz="91424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19" algn="l" defTabSz="91424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840" algn="l" defTabSz="91424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60" algn="l" defTabSz="91424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4474841" cy="857250"/>
          </a:xfrm>
          <a:prstGeom prst="rect">
            <a:avLst/>
          </a:prstGeom>
        </p:spPr>
        <p:txBody>
          <a:bodyPr vert="horz" lIns="0" tIns="0" rIns="91300" bIns="4565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200161"/>
            <a:ext cx="8229600" cy="3394076"/>
          </a:xfrm>
          <a:prstGeom prst="rect">
            <a:avLst/>
          </a:prstGeom>
        </p:spPr>
        <p:txBody>
          <a:bodyPr vert="horz" lIns="91300" tIns="45650" rIns="91300" bIns="4565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4767333"/>
            <a:ext cx="2133600" cy="274637"/>
          </a:xfrm>
          <a:prstGeom prst="rect">
            <a:avLst/>
          </a:prstGeom>
        </p:spPr>
        <p:txBody>
          <a:bodyPr vert="horz" lIns="91300" tIns="45650" rIns="91300" bIns="4565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defTabSz="912792"/>
            <a:fld id="{DDB4FF8C-7976-4BB0-93EA-4F57566B79E0}" type="datetimeFigureOut">
              <a:rPr lang="pl-PL" smtClean="0">
                <a:solidFill>
                  <a:prstClr val="black">
                    <a:tint val="75000"/>
                  </a:prstClr>
                </a:solidFill>
                <a:sym typeface="Helvetica Neue"/>
              </a:rPr>
              <a:pPr defTabSz="912792"/>
              <a:t>24.09.2025</a:t>
            </a:fld>
            <a:endParaRPr lang="pl-PL" dirty="0">
              <a:solidFill>
                <a:prstClr val="black">
                  <a:tint val="75000"/>
                </a:prstClr>
              </a:solidFill>
              <a:sym typeface="Helvetica Neue"/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4767333"/>
            <a:ext cx="2895600" cy="274637"/>
          </a:xfrm>
          <a:prstGeom prst="rect">
            <a:avLst/>
          </a:prstGeom>
        </p:spPr>
        <p:txBody>
          <a:bodyPr vert="horz" lIns="91300" tIns="45650" rIns="91300" bIns="4565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defTabSz="912792"/>
            <a:endParaRPr lang="pl-PL" dirty="0">
              <a:solidFill>
                <a:prstClr val="black">
                  <a:tint val="75000"/>
                </a:prstClr>
              </a:solidFill>
              <a:sym typeface="Helvetica Neue"/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4767333"/>
            <a:ext cx="2133600" cy="274637"/>
          </a:xfrm>
          <a:prstGeom prst="rect">
            <a:avLst/>
          </a:prstGeom>
        </p:spPr>
        <p:txBody>
          <a:bodyPr vert="horz" lIns="91300" tIns="45650" rIns="91300" bIns="4565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defTabSz="912792"/>
            <a:fld id="{A2582D6B-3AA5-4E9C-8449-A66933A60A0C}" type="slidenum">
              <a:rPr lang="pl-PL" smtClean="0">
                <a:solidFill>
                  <a:prstClr val="black">
                    <a:tint val="75000"/>
                  </a:prstClr>
                </a:solidFill>
                <a:sym typeface="Helvetica Neue"/>
              </a:rPr>
              <a:pPr defTabSz="912792"/>
              <a:t>‹#›</a:t>
            </a:fld>
            <a:endParaRPr lang="pl-PL" dirty="0">
              <a:solidFill>
                <a:prstClr val="black">
                  <a:tint val="75000"/>
                </a:prstClr>
              </a:solidFill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946495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8" r:id="rId1"/>
    <p:sldLayoutId id="2147484209" r:id="rId2"/>
    <p:sldLayoutId id="2147484210" r:id="rId3"/>
    <p:sldLayoutId id="2147484211" r:id="rId4"/>
  </p:sldLayoutIdLst>
  <p:txStyles>
    <p:titleStyle>
      <a:lvl1pPr algn="l" defTabSz="912792" rtl="0" eaLnBrk="1" latinLnBrk="0" hangingPunct="1">
        <a:spcBef>
          <a:spcPct val="0"/>
        </a:spcBef>
        <a:buNone/>
        <a:defRPr sz="2300" kern="1200">
          <a:solidFill>
            <a:srgbClr val="003C7D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342272" indent="-342272" algn="l" defTabSz="912792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rgbClr val="555555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741689" indent="-285260" algn="l" defTabSz="912792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rgbClr val="555555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1006" indent="-228182" algn="l" defTabSz="912792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rgbClr val="555555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597400" indent="-228182" algn="l" defTabSz="912792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rgbClr val="555555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3830" indent="-228182" algn="l" defTabSz="912792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rgbClr val="555555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0192" indent="-228182" algn="l" defTabSz="912792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6620" indent="-228182" algn="l" defTabSz="912792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3007" indent="-228182" algn="l" defTabSz="912792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79410" indent="-228182" algn="l" defTabSz="912792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27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428" algn="l" defTabSz="9127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792" algn="l" defTabSz="9127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220" algn="l" defTabSz="9127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619" algn="l" defTabSz="9127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010" algn="l" defTabSz="9127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372" algn="l" defTabSz="9127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4801" algn="l" defTabSz="9127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1229" algn="l" defTabSz="9127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971550" y="303609"/>
            <a:ext cx="5760000" cy="83701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971550" y="1464469"/>
            <a:ext cx="6661150" cy="33480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7632700" y="4812507"/>
            <a:ext cx="1054100" cy="33099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accent5"/>
                </a:solidFill>
              </a:defRPr>
            </a:lvl1pPr>
          </a:lstStyle>
          <a:p>
            <a:fld id="{8D0B7D5A-8701-4B7F-90B2-2EB1F2D73C8C}" type="slidenum">
              <a:rPr lang="pl-PL" smtClean="0">
                <a:solidFill>
                  <a:srgbClr val="003C7D"/>
                </a:solidFill>
              </a:rPr>
              <a:pPr/>
              <a:t>‹#›</a:t>
            </a:fld>
            <a:endParaRPr lang="pl-PL" dirty="0">
              <a:solidFill>
                <a:srgbClr val="003C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825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94" r:id="rId1"/>
    <p:sldLayoutId id="2147484595" r:id="rId2"/>
    <p:sldLayoutId id="2147484596" r:id="rId3"/>
    <p:sldLayoutId id="2147484597" r:id="rId4"/>
    <p:sldLayoutId id="2147484598" r:id="rId5"/>
    <p:sldLayoutId id="2147484599" r:id="rId6"/>
    <p:sldLayoutId id="2147484600" r:id="rId7"/>
    <p:sldLayoutId id="2147484601" r:id="rId8"/>
    <p:sldLayoutId id="2147484602" r:id="rId9"/>
    <p:sldLayoutId id="2147484603" r:id="rId10"/>
    <p:sldLayoutId id="2147484604" r:id="rId11"/>
    <p:sldLayoutId id="2147484605" r:id="rId12"/>
    <p:sldLayoutId id="2147484606" r:id="rId13"/>
    <p:sldLayoutId id="2147484607" r:id="rId14"/>
    <p:sldLayoutId id="2147484608" r:id="rId15"/>
    <p:sldLayoutId id="2147484609" r:id="rId16"/>
    <p:sldLayoutId id="2147484610" r:id="rId17"/>
    <p:sldLayoutId id="2147484611" r:id="rId18"/>
    <p:sldLayoutId id="2147484612" r:id="rId19"/>
    <p:sldLayoutId id="2147484614" r:id="rId20"/>
    <p:sldLayoutId id="2147484617" r:id="rId21"/>
    <p:sldLayoutId id="2147484621" r:id="rId22"/>
    <p:sldLayoutId id="2147484622" r:id="rId23"/>
    <p:sldLayoutId id="2147484623" r:id="rId24"/>
    <p:sldLayoutId id="2147484624" r:id="rId25"/>
    <p:sldLayoutId id="2147484625" r:id="rId26"/>
    <p:sldLayoutId id="2147484626" r:id="rId27"/>
    <p:sldLayoutId id="2147484627" r:id="rId28"/>
    <p:sldLayoutId id="2147484628" r:id="rId29"/>
    <p:sldLayoutId id="2147484705" r:id="rId30"/>
    <p:sldLayoutId id="2147484706" r:id="rId31"/>
    <p:sldLayoutId id="2147484707" r:id="rId32"/>
    <p:sldLayoutId id="2147484708" r:id="rId33"/>
    <p:sldLayoutId id="2147484709" r:id="rId34"/>
    <p:sldLayoutId id="2147484710" r:id="rId35"/>
    <p:sldLayoutId id="2147484711" r:id="rId36"/>
    <p:sldLayoutId id="2147484712" r:id="rId37"/>
    <p:sldLayoutId id="2147484713" r:id="rId38"/>
    <p:sldLayoutId id="2147484714" r:id="rId39"/>
    <p:sldLayoutId id="2147484715" r:id="rId40"/>
    <p:sldLayoutId id="2147484722" r:id="rId41"/>
    <p:sldLayoutId id="2147484732" r:id="rId42"/>
    <p:sldLayoutId id="2147485136" r:id="rId43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l" defTabSz="914126" rtl="0" eaLnBrk="1" latinLnBrk="0" hangingPunct="1">
        <a:spcBef>
          <a:spcPct val="0"/>
        </a:spcBef>
        <a:buNone/>
        <a:defRPr sz="2400" kern="1200">
          <a:solidFill>
            <a:schemeClr val="accent5"/>
          </a:solidFill>
          <a:latin typeface="+mj-lt"/>
          <a:ea typeface="+mj-ea"/>
          <a:cs typeface="+mj-cs"/>
        </a:defRPr>
      </a:lvl1pPr>
    </p:titleStyle>
    <p:bodyStyle>
      <a:lvl1pPr marL="342794" indent="-342794" algn="l" defTabSz="914126" rtl="0" eaLnBrk="1" latinLnBrk="0" hangingPunct="1">
        <a:spcBef>
          <a:spcPct val="20000"/>
        </a:spcBef>
        <a:buClr>
          <a:schemeClr val="accent5"/>
        </a:buClr>
        <a:buFont typeface="Tahoma" pitchFamily="34" charset="0"/>
        <a:buChar char="●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733" indent="-285666" algn="l" defTabSz="914126" rtl="0" eaLnBrk="1" latinLnBrk="0" hangingPunct="1">
        <a:spcBef>
          <a:spcPct val="20000"/>
        </a:spcBef>
        <a:buClr>
          <a:schemeClr val="accent5"/>
        </a:buClr>
        <a:buFont typeface="Tahoma" pitchFamily="34" charset="0"/>
        <a:buChar char="●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9" indent="-228528" algn="l" defTabSz="914126" rtl="0" eaLnBrk="1" latinLnBrk="0" hangingPunct="1">
        <a:spcBef>
          <a:spcPct val="20000"/>
        </a:spcBef>
        <a:buClr>
          <a:schemeClr val="accent5"/>
        </a:buClr>
        <a:buFont typeface="Tahoma" pitchFamily="34" charset="0"/>
        <a:buChar char="●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28" algn="l" defTabSz="914126" rtl="0" eaLnBrk="1" latinLnBrk="0" hangingPunct="1">
        <a:spcBef>
          <a:spcPct val="20000"/>
        </a:spcBef>
        <a:buClr>
          <a:schemeClr val="accent5"/>
        </a:buClr>
        <a:buFont typeface="Tahoma" pitchFamily="34" charset="0"/>
        <a:buChar char="●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7" indent="-228528" algn="l" defTabSz="914126" rtl="0" eaLnBrk="1" latinLnBrk="0" hangingPunct="1">
        <a:spcBef>
          <a:spcPct val="20000"/>
        </a:spcBef>
        <a:buClr>
          <a:schemeClr val="accent5"/>
        </a:buClr>
        <a:buFont typeface="Tahoma" pitchFamily="34" charset="0"/>
        <a:buChar char="●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4" indent="-228528" algn="l" defTabSz="9141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912" indent="-228528" algn="l" defTabSz="9141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0" indent="-228528" algn="l" defTabSz="9141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6" indent="-228528" algn="l" defTabSz="9141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64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92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0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6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4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6" algn="l" defTabSz="9141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971550" y="303609"/>
            <a:ext cx="5760000" cy="83701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971550" y="1464469"/>
            <a:ext cx="6661150" cy="33480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7632700" y="4812507"/>
            <a:ext cx="1054100" cy="33099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accent5"/>
                </a:solidFill>
              </a:defRPr>
            </a:lvl1pPr>
          </a:lstStyle>
          <a:p>
            <a:pPr defTabSz="914216"/>
            <a:fld id="{8D0B7D5A-8701-4B7F-90B2-2EB1F2D73C8C}" type="slidenum">
              <a:rPr lang="pl-PL" smtClean="0">
                <a:solidFill>
                  <a:srgbClr val="003C7D"/>
                </a:solidFill>
              </a:rPr>
              <a:pPr defTabSz="914216"/>
              <a:t>‹#›</a:t>
            </a:fld>
            <a:endParaRPr lang="pl-PL" dirty="0">
              <a:solidFill>
                <a:srgbClr val="003C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6525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85" r:id="rId1"/>
    <p:sldLayoutId id="2147484986" r:id="rId2"/>
    <p:sldLayoutId id="2147484987" r:id="rId3"/>
    <p:sldLayoutId id="2147484988" r:id="rId4"/>
    <p:sldLayoutId id="2147484989" r:id="rId5"/>
    <p:sldLayoutId id="2147484990" r:id="rId6"/>
    <p:sldLayoutId id="2147484991" r:id="rId7"/>
    <p:sldLayoutId id="2147484992" r:id="rId8"/>
    <p:sldLayoutId id="2147484993" r:id="rId9"/>
    <p:sldLayoutId id="2147484994" r:id="rId10"/>
    <p:sldLayoutId id="2147484995" r:id="rId11"/>
    <p:sldLayoutId id="2147484996" r:id="rId12"/>
    <p:sldLayoutId id="2147484997" r:id="rId13"/>
    <p:sldLayoutId id="2147484998" r:id="rId14"/>
    <p:sldLayoutId id="2147484999" r:id="rId15"/>
    <p:sldLayoutId id="2147485000" r:id="rId16"/>
    <p:sldLayoutId id="2147485001" r:id="rId17"/>
    <p:sldLayoutId id="2147485002" r:id="rId18"/>
    <p:sldLayoutId id="2147485003" r:id="rId19"/>
    <p:sldLayoutId id="2147485005" r:id="rId20"/>
    <p:sldLayoutId id="2147485008" r:id="rId21"/>
    <p:sldLayoutId id="2147485012" r:id="rId22"/>
    <p:sldLayoutId id="2147485013" r:id="rId23"/>
    <p:sldLayoutId id="2147485014" r:id="rId24"/>
    <p:sldLayoutId id="2147485015" r:id="rId25"/>
    <p:sldLayoutId id="2147485016" r:id="rId26"/>
    <p:sldLayoutId id="2147485017" r:id="rId27"/>
    <p:sldLayoutId id="2147485018" r:id="rId28"/>
    <p:sldLayoutId id="2147485019" r:id="rId29"/>
    <p:sldLayoutId id="2147485020" r:id="rId30"/>
    <p:sldLayoutId id="2147485021" r:id="rId31"/>
    <p:sldLayoutId id="2147485169" r:id="rId32"/>
    <p:sldLayoutId id="2147485170" r:id="rId33"/>
    <p:sldLayoutId id="2147485171" r:id="rId34"/>
    <p:sldLayoutId id="2147485172" r:id="rId35"/>
    <p:sldLayoutId id="2147485173" r:id="rId36"/>
    <p:sldLayoutId id="2147485174" r:id="rId37"/>
    <p:sldLayoutId id="2147485175" r:id="rId38"/>
    <p:sldLayoutId id="2147485176" r:id="rId39"/>
    <p:sldLayoutId id="2147485177" r:id="rId40"/>
    <p:sldLayoutId id="2147485178" r:id="rId41"/>
    <p:sldLayoutId id="2147485179" r:id="rId42"/>
    <p:sldLayoutId id="2147485180" r:id="rId43"/>
    <p:sldLayoutId id="2147485181" r:id="rId44"/>
    <p:sldLayoutId id="2147485182" r:id="rId45"/>
    <p:sldLayoutId id="2147485183" r:id="rId46"/>
    <p:sldLayoutId id="2147485184" r:id="rId47"/>
    <p:sldLayoutId id="2147485185" r:id="rId48"/>
    <p:sldLayoutId id="2147485186" r:id="rId49"/>
    <p:sldLayoutId id="2147485187" r:id="rId50"/>
    <p:sldLayoutId id="2147485189" r:id="rId51"/>
    <p:sldLayoutId id="2147485192" r:id="rId52"/>
    <p:sldLayoutId id="2147485196" r:id="rId53"/>
    <p:sldLayoutId id="2147485197" r:id="rId54"/>
    <p:sldLayoutId id="2147485198" r:id="rId55"/>
    <p:sldLayoutId id="2147485199" r:id="rId56"/>
    <p:sldLayoutId id="2147485200" r:id="rId57"/>
    <p:sldLayoutId id="2147485201" r:id="rId58"/>
    <p:sldLayoutId id="2147485202" r:id="rId59"/>
    <p:sldLayoutId id="2147485203" r:id="rId60"/>
    <p:sldLayoutId id="2147485204" r:id="rId6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l" defTabSz="914216" rtl="0" eaLnBrk="1" latinLnBrk="0" hangingPunct="1">
        <a:spcBef>
          <a:spcPct val="0"/>
        </a:spcBef>
        <a:buNone/>
        <a:defRPr sz="2400" kern="1200">
          <a:solidFill>
            <a:schemeClr val="accent5"/>
          </a:solidFill>
          <a:latin typeface="+mj-lt"/>
          <a:ea typeface="+mj-ea"/>
          <a:cs typeface="+mj-cs"/>
        </a:defRPr>
      </a:lvl1pPr>
    </p:titleStyle>
    <p:bodyStyle>
      <a:lvl1pPr marL="342828" indent="-342828" algn="l" defTabSz="914216" rtl="0" eaLnBrk="1" latinLnBrk="0" hangingPunct="1">
        <a:spcBef>
          <a:spcPct val="20000"/>
        </a:spcBef>
        <a:buClr>
          <a:schemeClr val="accent5"/>
        </a:buClr>
        <a:buFont typeface="Tahoma" pitchFamily="34" charset="0"/>
        <a:buChar char="●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05" indent="-285694" algn="l" defTabSz="914216" rtl="0" eaLnBrk="1" latinLnBrk="0" hangingPunct="1">
        <a:spcBef>
          <a:spcPct val="20000"/>
        </a:spcBef>
        <a:buClr>
          <a:schemeClr val="accent5"/>
        </a:buClr>
        <a:buFont typeface="Tahoma" pitchFamily="34" charset="0"/>
        <a:buChar char="●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72" indent="-228552" algn="l" defTabSz="914216" rtl="0" eaLnBrk="1" latinLnBrk="0" hangingPunct="1">
        <a:spcBef>
          <a:spcPct val="20000"/>
        </a:spcBef>
        <a:buClr>
          <a:schemeClr val="accent5"/>
        </a:buClr>
        <a:buFont typeface="Tahoma" pitchFamily="34" charset="0"/>
        <a:buChar char="●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880" indent="-228552" algn="l" defTabSz="914216" rtl="0" eaLnBrk="1" latinLnBrk="0" hangingPunct="1">
        <a:spcBef>
          <a:spcPct val="20000"/>
        </a:spcBef>
        <a:buClr>
          <a:schemeClr val="accent5"/>
        </a:buClr>
        <a:buFont typeface="Tahoma" pitchFamily="34" charset="0"/>
        <a:buChar char="●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992" indent="-228552" algn="l" defTabSz="914216" rtl="0" eaLnBrk="1" latinLnBrk="0" hangingPunct="1">
        <a:spcBef>
          <a:spcPct val="20000"/>
        </a:spcBef>
        <a:buClr>
          <a:schemeClr val="accent5"/>
        </a:buClr>
        <a:buFont typeface="Tahoma" pitchFamily="34" charset="0"/>
        <a:buChar char="●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096" indent="-228552" algn="l" defTabSz="91421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208" indent="-228552" algn="l" defTabSz="91421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12" indent="-228552" algn="l" defTabSz="91421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424" indent="-228552" algn="l" defTabSz="91421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2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12" algn="l" defTabSz="9142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6" algn="l" defTabSz="9142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28" algn="l" defTabSz="9142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32" algn="l" defTabSz="9142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44" algn="l" defTabSz="9142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48" algn="l" defTabSz="9142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0" algn="l" defTabSz="9142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71" algn="l" defTabSz="9142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4474840" cy="857250"/>
          </a:xfrm>
          <a:prstGeom prst="rect">
            <a:avLst/>
          </a:prstGeom>
        </p:spPr>
        <p:txBody>
          <a:bodyPr vert="horz" lIns="0" tIns="0" rIns="91434" bIns="45717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200153"/>
            <a:ext cx="8229600" cy="3394075"/>
          </a:xfrm>
          <a:prstGeom prst="rect">
            <a:avLst/>
          </a:prstGeom>
        </p:spPr>
        <p:txBody>
          <a:bodyPr vert="horz" lIns="91434" tIns="45717" rIns="91434" bIns="45717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4767266"/>
            <a:ext cx="2133600" cy="274637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defRPr>
            </a:lvl1pPr>
          </a:lstStyle>
          <a:p>
            <a:pPr defTabSz="914331"/>
            <a:fld id="{DDB4FF8C-7976-4BB0-93EA-4F57566B79E0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 defTabSz="914331"/>
              <a:t>24.09.2025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4767266"/>
            <a:ext cx="2895600" cy="274637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defRPr>
            </a:lvl1pPr>
          </a:lstStyle>
          <a:p>
            <a:pPr defTabSz="914331"/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4767266"/>
            <a:ext cx="2133600" cy="274637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defRPr>
            </a:lvl1pPr>
          </a:lstStyle>
          <a:p>
            <a:pPr defTabSz="914331"/>
            <a:fld id="{A2582D6B-3AA5-4E9C-8449-A66933A60A0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 defTabSz="914331"/>
              <a:t>‹#›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486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23" r:id="rId1"/>
    <p:sldLayoutId id="2147485024" r:id="rId2"/>
    <p:sldLayoutId id="2147485025" r:id="rId3"/>
    <p:sldLayoutId id="2147485026" r:id="rId4"/>
    <p:sldLayoutId id="2147485027" r:id="rId5"/>
    <p:sldLayoutId id="2147485028" r:id="rId6"/>
    <p:sldLayoutId id="2147485029" r:id="rId7"/>
    <p:sldLayoutId id="2147485030" r:id="rId8"/>
    <p:sldLayoutId id="2147485031" r:id="rId9"/>
  </p:sldLayoutIdLst>
  <p:txStyles>
    <p:titleStyle>
      <a:lvl1pPr algn="l" defTabSz="914331" rtl="0" eaLnBrk="1" latinLnBrk="0" hangingPunct="1">
        <a:spcBef>
          <a:spcPct val="0"/>
        </a:spcBef>
        <a:buNone/>
        <a:defRPr sz="2300" kern="1200">
          <a:solidFill>
            <a:srgbClr val="003C7D"/>
          </a:solidFill>
          <a:latin typeface="Source Sans Pro" panose="020B0503030403020204" pitchFamily="34" charset="0"/>
          <a:ea typeface="Source Sans Pro" panose="020B0503030403020204" pitchFamily="34" charset="0"/>
          <a:cs typeface="Tahoma" panose="020B0604030504040204" pitchFamily="34" charset="0"/>
        </a:defRPr>
      </a:lvl1pPr>
    </p:titleStyle>
    <p:bodyStyle>
      <a:lvl1pPr marL="342873" indent="-342873" algn="l" defTabSz="914331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rgbClr val="555555"/>
          </a:solidFill>
          <a:latin typeface="Source Sans Pro" panose="020B0503030403020204" pitchFamily="34" charset="0"/>
          <a:ea typeface="Source Sans Pro" panose="020B0503030403020204" pitchFamily="34" charset="0"/>
          <a:cs typeface="Tahoma" panose="020B0604030504040204" pitchFamily="34" charset="0"/>
        </a:defRPr>
      </a:lvl1pPr>
      <a:lvl2pPr marL="742895" indent="-285729" algn="l" defTabSz="914331" rtl="0" eaLnBrk="1" latinLnBrk="0" hangingPunct="1">
        <a:spcBef>
          <a:spcPct val="20000"/>
        </a:spcBef>
        <a:buFont typeface="Arial" panose="020B0604020202020204" pitchFamily="34" charset="0"/>
        <a:buChar char="–"/>
        <a:defRPr sz="1300" kern="1200">
          <a:solidFill>
            <a:srgbClr val="555555"/>
          </a:solidFill>
          <a:latin typeface="Source Sans Pro" panose="020B0503030403020204" pitchFamily="34" charset="0"/>
          <a:ea typeface="Source Sans Pro" panose="020B0503030403020204" pitchFamily="34" charset="0"/>
          <a:cs typeface="Tahoma" panose="020B0604030504040204" pitchFamily="34" charset="0"/>
        </a:defRPr>
      </a:lvl2pPr>
      <a:lvl3pPr marL="1142915" indent="-228582" algn="l" defTabSz="914331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rgbClr val="555555"/>
          </a:solidFill>
          <a:latin typeface="Source Sans Pro" panose="020B0503030403020204" pitchFamily="34" charset="0"/>
          <a:ea typeface="Source Sans Pro" panose="020B0503030403020204" pitchFamily="34" charset="0"/>
          <a:cs typeface="Tahoma" panose="020B0604030504040204" pitchFamily="34" charset="0"/>
        </a:defRPr>
      </a:lvl3pPr>
      <a:lvl4pPr marL="1600080" indent="-228582" algn="l" defTabSz="914331" rtl="0" eaLnBrk="1" latinLnBrk="0" hangingPunct="1">
        <a:spcBef>
          <a:spcPct val="20000"/>
        </a:spcBef>
        <a:buFont typeface="Arial" panose="020B0604020202020204" pitchFamily="34" charset="0"/>
        <a:buChar char="–"/>
        <a:defRPr sz="1300" kern="1200">
          <a:solidFill>
            <a:srgbClr val="555555"/>
          </a:solidFill>
          <a:latin typeface="Source Sans Pro" panose="020B0503030403020204" pitchFamily="34" charset="0"/>
          <a:ea typeface="Source Sans Pro" panose="020B0503030403020204" pitchFamily="34" charset="0"/>
          <a:cs typeface="Tahoma" panose="020B0604030504040204" pitchFamily="34" charset="0"/>
        </a:defRPr>
      </a:lvl4pPr>
      <a:lvl5pPr marL="2057247" indent="-228582" algn="l" defTabSz="914331" rtl="0" eaLnBrk="1" latinLnBrk="0" hangingPunct="1">
        <a:spcBef>
          <a:spcPct val="20000"/>
        </a:spcBef>
        <a:buFont typeface="Arial" panose="020B0604020202020204" pitchFamily="34" charset="0"/>
        <a:buChar char="»"/>
        <a:defRPr sz="1300" kern="1200">
          <a:solidFill>
            <a:srgbClr val="555555"/>
          </a:solidFill>
          <a:latin typeface="Source Sans Pro" panose="020B0503030403020204" pitchFamily="34" charset="0"/>
          <a:ea typeface="Source Sans Pro" panose="020B0503030403020204" pitchFamily="34" charset="0"/>
          <a:cs typeface="Tahoma" panose="020B0604030504040204" pitchFamily="34" charset="0"/>
        </a:defRPr>
      </a:lvl5pPr>
      <a:lvl6pPr marL="2514411" indent="-228582" algn="l" defTabSz="91433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2" algn="l" defTabSz="91433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2" indent="-228582" algn="l" defTabSz="91433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09" indent="-228582" algn="l" defTabSz="91433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33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1" algn="l" defTabSz="91433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2" algn="l" defTabSz="91433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9" algn="l" defTabSz="91433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3" algn="l" defTabSz="91433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6" algn="l" defTabSz="91433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4.xml"/><Relationship Id="rId5" Type="http://schemas.openxmlformats.org/officeDocument/2006/relationships/image" Target="../media/image21.png"/><Relationship Id="rId4" Type="http://schemas.openxmlformats.org/officeDocument/2006/relationships/image" Target="../media/image2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hyperlink" Target="https://www.youtube.com/watch?v=CJjmmoXqAeQ" TargetMode="External"/><Relationship Id="rId7" Type="http://schemas.openxmlformats.org/officeDocument/2006/relationships/image" Target="../media/image36.png"/><Relationship Id="rId12" Type="http://schemas.openxmlformats.org/officeDocument/2006/relationships/image" Target="../media/image67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81.xml"/><Relationship Id="rId6" Type="http://schemas.openxmlformats.org/officeDocument/2006/relationships/image" Target="../media/image63.png"/><Relationship Id="rId11" Type="http://schemas.openxmlformats.org/officeDocument/2006/relationships/image" Target="../media/image66.png"/><Relationship Id="rId5" Type="http://schemas.openxmlformats.org/officeDocument/2006/relationships/hyperlink" Target="https://www.youtube.com/watch?v=-8DYHT8XyP4" TargetMode="External"/><Relationship Id="rId10" Type="http://schemas.openxmlformats.org/officeDocument/2006/relationships/image" Target="../media/image35.png"/><Relationship Id="rId4" Type="http://schemas.openxmlformats.org/officeDocument/2006/relationships/image" Target="../media/image62.png"/><Relationship Id="rId9" Type="http://schemas.openxmlformats.org/officeDocument/2006/relationships/image" Target="../media/image6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46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4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2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24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0" Type="http://schemas.openxmlformats.org/officeDocument/2006/relationships/image" Target="../media/image78.png"/><Relationship Id="rId4" Type="http://schemas.openxmlformats.org/officeDocument/2006/relationships/hyperlink" Target="mailto:zwroty_refundacje@pzu.pl" TargetMode="External"/><Relationship Id="rId9" Type="http://schemas.openxmlformats.org/officeDocument/2006/relationships/image" Target="../media/image7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53.png"/><Relationship Id="rId7" Type="http://schemas.openxmlformats.org/officeDocument/2006/relationships/image" Target="../media/image67.pn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emf"/><Relationship Id="rId1" Type="http://schemas.openxmlformats.org/officeDocument/2006/relationships/slideLayout" Target="../slideLayouts/slideLayout1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2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1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9.xml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7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81.xml"/><Relationship Id="rId6" Type="http://schemas.openxmlformats.org/officeDocument/2006/relationships/image" Target="../media/image33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8.xml"/><Relationship Id="rId6" Type="http://schemas.openxmlformats.org/officeDocument/2006/relationships/image" Target="../media/image51.png"/><Relationship Id="rId5" Type="http://schemas.microsoft.com/office/2007/relationships/hdphoto" Target="../media/hdphoto1.wdp"/><Relationship Id="rId4" Type="http://schemas.openxmlformats.org/officeDocument/2006/relationships/image" Target="../media/image5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7.xml"/><Relationship Id="rId6" Type="http://schemas.openxmlformats.org/officeDocument/2006/relationships/chart" Target="../charts/chart1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81.xml"/><Relationship Id="rId6" Type="http://schemas.openxmlformats.org/officeDocument/2006/relationships/image" Target="../media/image37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7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C5E8FFAC-09DE-5B4F-A9C4-639F8B7A2D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189" r="13995"/>
          <a:stretch/>
        </p:blipFill>
        <p:spPr bwMode="auto">
          <a:xfrm>
            <a:off x="4211961" y="1"/>
            <a:ext cx="4932040" cy="4955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 descr="\\pzu.pl\dane\DokumentyPZU\PMA\BMA\Identyfikacja Wizualna PZU\LOGOTYPY\LOGO PZU\PZU LOGO RGB\PZU LOGO RGB-01.png">
            <a:extLst>
              <a:ext uri="{FF2B5EF4-FFF2-40B4-BE49-F238E27FC236}">
                <a16:creationId xmlns:a16="http://schemas.microsoft.com/office/drawing/2014/main" id="{AA53133E-D688-B546-A533-C65D6812FF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6000" y="0"/>
            <a:ext cx="1908000" cy="19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ytuł 2"/>
          <p:cNvSpPr>
            <a:spLocks noGrp="1"/>
          </p:cNvSpPr>
          <p:nvPr>
            <p:ph type="ctrTitle"/>
          </p:nvPr>
        </p:nvSpPr>
        <p:spPr>
          <a:xfrm>
            <a:off x="5292080" y="1923678"/>
            <a:ext cx="4140460" cy="864546"/>
          </a:xfrm>
        </p:spPr>
        <p:txBody>
          <a:bodyPr/>
          <a:lstStyle/>
          <a:p>
            <a:pPr>
              <a:spcAft>
                <a:spcPts val="500"/>
              </a:spcAft>
            </a:pPr>
            <a:r>
              <a:rPr lang="pl-PL" sz="2400" dirty="0"/>
              <a:t>Zdrowe Życie z PZU</a:t>
            </a:r>
            <a:br>
              <a:rPr lang="pl-PL" sz="2400" dirty="0"/>
            </a:b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834025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68" b="6715"/>
          <a:stretch/>
        </p:blipFill>
        <p:spPr bwMode="auto">
          <a:xfrm>
            <a:off x="0" y="15466"/>
            <a:ext cx="3995936" cy="5128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Prostokąt 18">
            <a:extLst>
              <a:ext uri="{FF2B5EF4-FFF2-40B4-BE49-F238E27FC236}">
                <a16:creationId xmlns:a16="http://schemas.microsoft.com/office/drawing/2014/main" id="{00F61C92-BADD-084E-82FE-DA773FAF32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08771" y="2355738"/>
            <a:ext cx="5479757" cy="46553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square" lIns="179701" tIns="107801" rIns="179701" bIns="107801" anchor="ctr">
            <a:spAutoFit/>
          </a:bodyPr>
          <a:lstStyle/>
          <a:p>
            <a:pPr marL="457154" lvl="1" defTabSz="914310">
              <a:lnSpc>
                <a:spcPct val="150000"/>
              </a:lnSpc>
            </a:pPr>
            <a:r>
              <a:rPr lang="pl-PL" sz="1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Sprawdzenie kalendarza placówek</a:t>
            </a:r>
          </a:p>
        </p:txBody>
      </p:sp>
      <p:sp>
        <p:nvSpPr>
          <p:cNvPr id="23" name="Elipsa 15">
            <a:extLst>
              <a:ext uri="{FF2B5EF4-FFF2-40B4-BE49-F238E27FC236}">
                <a16:creationId xmlns:a16="http://schemas.microsoft.com/office/drawing/2014/main" id="{9F25280E-B68E-644A-9556-CCA26AE1CDE9}"/>
              </a:ext>
            </a:extLst>
          </p:cNvPr>
          <p:cNvSpPr/>
          <p:nvPr/>
        </p:nvSpPr>
        <p:spPr>
          <a:xfrm>
            <a:off x="3243171" y="1077591"/>
            <a:ext cx="576064" cy="576064"/>
          </a:xfrm>
          <a:prstGeom prst="ellipse">
            <a:avLst/>
          </a:prstGeom>
          <a:solidFill>
            <a:schemeClr val="bg1"/>
          </a:solidFill>
          <a:ln w="15875">
            <a:solidFill>
              <a:srgbClr val="00A8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rtlCol="0" anchor="ctr"/>
          <a:lstStyle/>
          <a:p>
            <a:pPr algn="ctr"/>
            <a:endParaRPr lang="pl-PL" dirty="0">
              <a:solidFill>
                <a:srgbClr val="FFFFFF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30" name="Elipsa 15">
            <a:extLst>
              <a:ext uri="{FF2B5EF4-FFF2-40B4-BE49-F238E27FC236}">
                <a16:creationId xmlns:a16="http://schemas.microsoft.com/office/drawing/2014/main" id="{97E0B025-E9AA-474F-A427-EEFB7D2B7D8B}"/>
              </a:ext>
            </a:extLst>
          </p:cNvPr>
          <p:cNvSpPr/>
          <p:nvPr/>
        </p:nvSpPr>
        <p:spPr>
          <a:xfrm>
            <a:off x="3690693" y="2355726"/>
            <a:ext cx="576064" cy="576064"/>
          </a:xfrm>
          <a:prstGeom prst="ellipse">
            <a:avLst/>
          </a:prstGeom>
          <a:solidFill>
            <a:schemeClr val="bg1"/>
          </a:solidFill>
          <a:ln w="15875">
            <a:solidFill>
              <a:srgbClr val="00A8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rtlCol="0" anchor="ctr"/>
          <a:lstStyle/>
          <a:p>
            <a:pPr algn="ctr"/>
            <a:endParaRPr lang="pl-PL" dirty="0">
              <a:solidFill>
                <a:srgbClr val="FFFFFF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33" name="Elipsa 15">
            <a:extLst>
              <a:ext uri="{FF2B5EF4-FFF2-40B4-BE49-F238E27FC236}">
                <a16:creationId xmlns:a16="http://schemas.microsoft.com/office/drawing/2014/main" id="{96A88019-642F-9E4C-80B8-E5DD09CBBE30}"/>
              </a:ext>
            </a:extLst>
          </p:cNvPr>
          <p:cNvSpPr/>
          <p:nvPr/>
        </p:nvSpPr>
        <p:spPr>
          <a:xfrm>
            <a:off x="3707904" y="3003798"/>
            <a:ext cx="576064" cy="576064"/>
          </a:xfrm>
          <a:prstGeom prst="ellipse">
            <a:avLst/>
          </a:prstGeom>
          <a:solidFill>
            <a:schemeClr val="bg1"/>
          </a:solidFill>
          <a:ln w="15875">
            <a:solidFill>
              <a:srgbClr val="00A8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rtlCol="0" anchor="ctr"/>
          <a:lstStyle/>
          <a:p>
            <a:pPr algn="ctr"/>
            <a:endParaRPr lang="pl-PL" dirty="0">
              <a:solidFill>
                <a:srgbClr val="FFFFFF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36" name="Elipsa 15">
            <a:hlinkClick r:id="rId3"/>
            <a:extLst>
              <a:ext uri="{FF2B5EF4-FFF2-40B4-BE49-F238E27FC236}">
                <a16:creationId xmlns:a16="http://schemas.microsoft.com/office/drawing/2014/main" id="{5EB7DED5-566C-DC4E-9B88-B6519CAF9F1D}"/>
              </a:ext>
            </a:extLst>
          </p:cNvPr>
          <p:cNvSpPr/>
          <p:nvPr/>
        </p:nvSpPr>
        <p:spPr>
          <a:xfrm>
            <a:off x="3419874" y="3615866"/>
            <a:ext cx="576064" cy="576064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A8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rtlCol="0" anchor="ctr"/>
          <a:lstStyle/>
          <a:p>
            <a:pPr algn="ctr"/>
            <a:endParaRPr lang="pl-PL" dirty="0">
              <a:solidFill>
                <a:srgbClr val="FFFFFF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26" name="Prostokąt 25">
            <a:extLst>
              <a:ext uri="{FF2B5EF4-FFF2-40B4-BE49-F238E27FC236}">
                <a16:creationId xmlns:a16="http://schemas.microsoft.com/office/drawing/2014/main" id="{00F61C92-BADD-084E-82FE-DA773FAF32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43909" y="3018400"/>
            <a:ext cx="4905507" cy="46553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square" lIns="179701" tIns="107801" rIns="179701" bIns="107801" anchor="ctr">
            <a:spAutoFit/>
          </a:bodyPr>
          <a:lstStyle/>
          <a:p>
            <a:pPr marL="457154" lvl="1" defTabSz="914310">
              <a:lnSpc>
                <a:spcPct val="150000"/>
              </a:lnSpc>
            </a:pPr>
            <a:r>
              <a:rPr lang="pl-PL" sz="1200" dirty="0">
                <a:solidFill>
                  <a:srgbClr val="000000">
                    <a:lumMod val="75000"/>
                    <a:lumOff val="25000"/>
                  </a:srgb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 </a:t>
            </a:r>
            <a:r>
              <a:rPr lang="pl-PL" sz="1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Podgląd  historii wizyt</a:t>
            </a:r>
          </a:p>
        </p:txBody>
      </p:sp>
      <p:sp>
        <p:nvSpPr>
          <p:cNvPr id="6" name="Prostokąt 5"/>
          <p:cNvSpPr/>
          <p:nvPr/>
        </p:nvSpPr>
        <p:spPr>
          <a:xfrm>
            <a:off x="4067944" y="3795887"/>
            <a:ext cx="4572000" cy="276999"/>
          </a:xfrm>
          <a:prstGeom prst="rect">
            <a:avLst/>
          </a:prstGeom>
        </p:spPr>
        <p:txBody>
          <a:bodyPr lIns="91432" tIns="45716" rIns="91432" bIns="45716">
            <a:spAutoFit/>
          </a:bodyPr>
          <a:lstStyle/>
          <a:p>
            <a:r>
              <a:rPr lang="pl-PL" sz="1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Sprawdzenie zakresu ubezpieczenia</a:t>
            </a:r>
          </a:p>
        </p:txBody>
      </p:sp>
      <p:sp>
        <p:nvSpPr>
          <p:cNvPr id="24" name="Prostokąt 23">
            <a:extLst>
              <a:ext uri="{FF2B5EF4-FFF2-40B4-BE49-F238E27FC236}">
                <a16:creationId xmlns:a16="http://schemas.microsoft.com/office/drawing/2014/main" id="{65C0CDE1-E9E5-3847-A964-FA0CD97584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6609" y="1131616"/>
            <a:ext cx="6204007" cy="402396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square" lIns="179701" tIns="107801" rIns="179701" bIns="107801" anchor="ctr">
            <a:spAutoFit/>
          </a:bodyPr>
          <a:lstStyle/>
          <a:p>
            <a:pPr defTabSz="456371" fontAlgn="base">
              <a:spcBef>
                <a:spcPts val="1000"/>
              </a:spcBef>
              <a:spcAft>
                <a:spcPts val="600"/>
              </a:spcAft>
            </a:pPr>
            <a:r>
              <a:rPr lang="pl-PL" sz="1200" dirty="0"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  <a:sym typeface="Helvetica Neue"/>
              </a:rPr>
              <a:t>Samodzielnie umówienie i odwołanie wizyty</a:t>
            </a:r>
          </a:p>
        </p:txBody>
      </p:sp>
      <p:sp>
        <p:nvSpPr>
          <p:cNvPr id="29" name="Prostokąt 28">
            <a:extLst>
              <a:ext uri="{FF2B5EF4-FFF2-40B4-BE49-F238E27FC236}">
                <a16:creationId xmlns:a16="http://schemas.microsoft.com/office/drawing/2014/main" id="{65C0CDE1-E9E5-3847-A964-FA0CD97584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9952" y="1781051"/>
            <a:ext cx="5976732" cy="402396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square" lIns="179701" tIns="107801" rIns="179701" bIns="107801" anchor="ctr">
            <a:spAutoFit/>
          </a:bodyPr>
          <a:lstStyle/>
          <a:p>
            <a:pPr defTabSz="456371" fontAlgn="base">
              <a:spcBef>
                <a:spcPts val="1000"/>
              </a:spcBef>
              <a:spcAft>
                <a:spcPts val="600"/>
              </a:spcAft>
            </a:pPr>
            <a:r>
              <a:rPr lang="pl-PL" sz="1200" dirty="0"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  <a:sym typeface="Helvetica Neue"/>
              </a:rPr>
              <a:t>Umówienie badania diagnostycznego</a:t>
            </a:r>
          </a:p>
        </p:txBody>
      </p:sp>
      <p:pic>
        <p:nvPicPr>
          <p:cNvPr id="25" name="Obraz 24"/>
          <p:cNvPicPr/>
          <p:nvPr/>
        </p:nvPicPr>
        <p:blipFill rotWithShape="1">
          <a:blip r:embed="rId4"/>
          <a:srcRect l="28083" t="16470" r="26483" b="7058"/>
          <a:stretch/>
        </p:blipFill>
        <p:spPr bwMode="auto">
          <a:xfrm>
            <a:off x="7380312" y="1185418"/>
            <a:ext cx="1440000" cy="1440000"/>
          </a:xfrm>
          <a:prstGeom prst="rect">
            <a:avLst/>
          </a:prstGeom>
          <a:ln w="57150"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7" name="Obraz 26">
            <a:hlinkClick r:id="rId5"/>
          </p:cNvPr>
          <p:cNvPicPr/>
          <p:nvPr/>
        </p:nvPicPr>
        <p:blipFill rotWithShape="1">
          <a:blip r:embed="rId6"/>
          <a:srcRect l="2148" t="15882" r="5254" b="5882"/>
          <a:stretch/>
        </p:blipFill>
        <p:spPr bwMode="auto">
          <a:xfrm>
            <a:off x="6552488" y="3105084"/>
            <a:ext cx="2412000" cy="1452895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5" name="Elipsa 15">
            <a:extLst>
              <a:ext uri="{FF2B5EF4-FFF2-40B4-BE49-F238E27FC236}">
                <a16:creationId xmlns:a16="http://schemas.microsoft.com/office/drawing/2014/main" id="{97E0B025-E9AA-474F-A427-EEFB7D2B7D8B}"/>
              </a:ext>
            </a:extLst>
          </p:cNvPr>
          <p:cNvSpPr/>
          <p:nvPr/>
        </p:nvSpPr>
        <p:spPr>
          <a:xfrm>
            <a:off x="3563889" y="1707654"/>
            <a:ext cx="576064" cy="576064"/>
          </a:xfrm>
          <a:prstGeom prst="ellipse">
            <a:avLst/>
          </a:prstGeom>
          <a:solidFill>
            <a:schemeClr val="bg1"/>
          </a:solidFill>
          <a:ln w="15875">
            <a:solidFill>
              <a:srgbClr val="00A8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rtlCol="0" anchor="ctr"/>
          <a:lstStyle/>
          <a:p>
            <a:pPr algn="ctr"/>
            <a:endParaRPr lang="pl-PL" dirty="0">
              <a:solidFill>
                <a:srgbClr val="FFFFFF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pic>
        <p:nvPicPr>
          <p:cNvPr id="31" name="Picture 16" descr="C:\Users\karolinbaran\Documents\Prezentacje - bazy zdjęć\Ikonki\17.09_monitor_videokonferencja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916" y="3105080"/>
            <a:ext cx="360000" cy="3600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7" descr="C:\Users\karolinbaran\Documents\Prezentacje - bazy zdjęć\Ikonki\02.04_kalendarz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0073" y="2463552"/>
            <a:ext cx="311796" cy="311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8" descr="C:\Users\karolinbaran\Documents\Prezentacje - bazy zdjęć\Ikonki\02.03_kalendarz_data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8417" y="1815666"/>
            <a:ext cx="333166" cy="333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7" descr="C:\Users\karolinbaran\Documents\Prezentacje - bazy zdjęć\Ikonki\14.03_lekarz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3860" y="1152489"/>
            <a:ext cx="374686" cy="374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6" descr="C:\Users\karolinbaran\Documents\Prezentacje - bazy zdjęć\04.03_dokument_chceck_list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7886" y="3723878"/>
            <a:ext cx="360040" cy="36004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Prostokąt 42"/>
          <p:cNvSpPr/>
          <p:nvPr/>
        </p:nvSpPr>
        <p:spPr>
          <a:xfrm>
            <a:off x="3671900" y="4371950"/>
            <a:ext cx="4572000" cy="276999"/>
          </a:xfrm>
          <a:prstGeom prst="rect">
            <a:avLst/>
          </a:prstGeom>
        </p:spPr>
        <p:txBody>
          <a:bodyPr lIns="91432" tIns="45716" rIns="91432" bIns="45716">
            <a:spAutoFit/>
          </a:bodyPr>
          <a:lstStyle/>
          <a:p>
            <a:r>
              <a:rPr lang="pl-PL" sz="1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Możliwość złożenie  wniosku o refundacje</a:t>
            </a:r>
          </a:p>
        </p:txBody>
      </p:sp>
      <p:sp>
        <p:nvSpPr>
          <p:cNvPr id="44" name="Tytuł 1">
            <a:extLst>
              <a:ext uri="{FF2B5EF4-FFF2-40B4-BE49-F238E27FC236}">
                <a16:creationId xmlns:a16="http://schemas.microsoft.com/office/drawing/2014/main" id="{FD8F82E5-40C5-F343-9528-EC894B63C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5997" y="350569"/>
            <a:ext cx="5112567" cy="540002"/>
          </a:xfrm>
        </p:spPr>
        <p:txBody>
          <a:bodyPr/>
          <a:lstStyle/>
          <a:p>
            <a:r>
              <a:rPr lang="pl-PL" sz="2300" dirty="0">
                <a:solidFill>
                  <a:schemeClr val="accent6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Portal mojePZU</a:t>
            </a:r>
          </a:p>
        </p:txBody>
      </p:sp>
      <p:pic>
        <p:nvPicPr>
          <p:cNvPr id="45" name="Obraz 44">
            <a:extLst>
              <a:ext uri="{FF2B5EF4-FFF2-40B4-BE49-F238E27FC236}">
                <a16:creationId xmlns:a16="http://schemas.microsoft.com/office/drawing/2014/main" id="{583FC7E2-CA07-E14D-9271-F169DFBC907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3647" y="4227998"/>
            <a:ext cx="573129" cy="5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030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Obraz zawierający osoba, wewnątrz, stół, mężczyzna&#10;&#10;Opis wygenerowany automatycznie">
            <a:extLst>
              <a:ext uri="{FF2B5EF4-FFF2-40B4-BE49-F238E27FC236}">
                <a16:creationId xmlns:a16="http://schemas.microsoft.com/office/drawing/2014/main" id="{084F5BD9-EC2B-1B48-AEA0-79BACCFF1B7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15" t="1926" r="24714"/>
          <a:stretch/>
        </p:blipFill>
        <p:spPr>
          <a:xfrm flipH="1">
            <a:off x="0" y="0"/>
            <a:ext cx="4175956" cy="5143500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6CDA1546-3CA1-0C48-A739-A6ADD618FC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93" y="1"/>
            <a:ext cx="5074847" cy="516404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FD8F82E5-40C5-F343-9528-EC894B63C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1" y="375506"/>
            <a:ext cx="5112567" cy="540002"/>
          </a:xfrm>
        </p:spPr>
        <p:txBody>
          <a:bodyPr/>
          <a:lstStyle/>
          <a:p>
            <a:r>
              <a:rPr lang="pl-PL" sz="2300" dirty="0">
                <a:solidFill>
                  <a:schemeClr val="accent6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Refundacja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4608004" y="1203602"/>
            <a:ext cx="3223610" cy="461659"/>
          </a:xfrm>
          <a:prstGeom prst="rect">
            <a:avLst/>
          </a:prstGeom>
          <a:noFill/>
        </p:spPr>
        <p:txBody>
          <a:bodyPr wrap="square" lIns="91426" tIns="45713" rIns="91426" bIns="45713" rtlCol="0">
            <a:spAutoFit/>
          </a:bodyPr>
          <a:lstStyle/>
          <a:p>
            <a:r>
              <a:rPr lang="pl-PL" sz="1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Możliwość leczenia </a:t>
            </a:r>
            <a:r>
              <a:rPr lang="pl-PL" sz="12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w dowolnej placówce </a:t>
            </a:r>
            <a:br>
              <a:rPr lang="pl-PL" sz="1200" dirty="0">
                <a:latin typeface="Source Sans Pro" panose="020B0503030403020204" pitchFamily="34" charset="0"/>
                <a:ea typeface="Source Sans Pro" panose="020B0503030403020204" pitchFamily="34" charset="0"/>
              </a:rPr>
            </a:br>
            <a:r>
              <a:rPr lang="pl-PL" sz="1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na terenie kraju, która nie współpracuje z PZU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4446757" y="2967794"/>
            <a:ext cx="4356520" cy="646317"/>
          </a:xfrm>
          <a:prstGeom prst="rect">
            <a:avLst/>
          </a:prstGeom>
          <a:noFill/>
        </p:spPr>
        <p:txBody>
          <a:bodyPr wrap="square" lIns="91426" tIns="45713" rIns="91426" bIns="45713" rtlCol="0">
            <a:spAutoFit/>
          </a:bodyPr>
          <a:lstStyle/>
          <a:p>
            <a:r>
              <a:rPr lang="pl-PL" sz="1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Z refundacji można skorzystać:</a:t>
            </a:r>
          </a:p>
          <a:p>
            <a:pPr marL="171434" indent="-171434">
              <a:buFont typeface="Arial" panose="020B0604020202020204" pitchFamily="34" charset="0"/>
              <a:buChar char="•"/>
            </a:pPr>
            <a:r>
              <a:rPr lang="pl-PL" sz="1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jeżeli usługa medyczna jest w zakresie ubezpieczenia </a:t>
            </a:r>
          </a:p>
          <a:p>
            <a:pPr marL="171434" indent="-171434">
              <a:buFont typeface="Arial" panose="020B0604020202020204" pitchFamily="34" charset="0"/>
              <a:buChar char="•"/>
            </a:pPr>
            <a:r>
              <a:rPr lang="pl-PL" sz="1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usługa medyczna jest w zakresie świadczeniem bezpłatnym</a:t>
            </a:r>
          </a:p>
        </p:txBody>
      </p:sp>
      <p:sp>
        <p:nvSpPr>
          <p:cNvPr id="13" name="pole tekstowe 12"/>
          <p:cNvSpPr txBox="1"/>
          <p:nvPr/>
        </p:nvSpPr>
        <p:spPr>
          <a:xfrm>
            <a:off x="4732996" y="2103698"/>
            <a:ext cx="3597906" cy="461659"/>
          </a:xfrm>
          <a:prstGeom prst="rect">
            <a:avLst/>
          </a:prstGeom>
          <a:noFill/>
        </p:spPr>
        <p:txBody>
          <a:bodyPr wrap="square" lIns="91426" tIns="45713" rIns="91426" bIns="45713" rtlCol="0">
            <a:spAutoFit/>
          </a:bodyPr>
          <a:lstStyle/>
          <a:p>
            <a:r>
              <a:rPr lang="pl-PL" sz="1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Skorzystanie z usługi nie wymaga uzyskania zgody </a:t>
            </a:r>
          </a:p>
          <a:p>
            <a:r>
              <a:rPr lang="pl-PL" sz="1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od </a:t>
            </a:r>
            <a:r>
              <a:rPr lang="pl-PL" sz="12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 infolinii</a:t>
            </a:r>
            <a:r>
              <a:rPr lang="pl-PL" sz="1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PZU</a:t>
            </a:r>
          </a:p>
        </p:txBody>
      </p:sp>
      <p:pic>
        <p:nvPicPr>
          <p:cNvPr id="20" name="Obraz 19">
            <a:extLst>
              <a:ext uri="{FF2B5EF4-FFF2-40B4-BE49-F238E27FC236}">
                <a16:creationId xmlns:a16="http://schemas.microsoft.com/office/drawing/2014/main" id="{CBB68C82-8708-E74A-B2AD-1C3E3E53C82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3980" y="1128422"/>
            <a:ext cx="648000" cy="651240"/>
          </a:xfrm>
          <a:prstGeom prst="rect">
            <a:avLst/>
          </a:prstGeom>
        </p:spPr>
      </p:pic>
      <p:pic>
        <p:nvPicPr>
          <p:cNvPr id="24" name="Obraz 23">
            <a:extLst>
              <a:ext uri="{FF2B5EF4-FFF2-40B4-BE49-F238E27FC236}">
                <a16:creationId xmlns:a16="http://schemas.microsoft.com/office/drawing/2014/main" id="{7500C083-C0DE-E34B-A1D9-E4A390EE0BC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8857" y="1995686"/>
            <a:ext cx="648000" cy="651240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88576AF7-3EE9-384C-8FAA-95BCC645289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920" y="3939902"/>
            <a:ext cx="648000" cy="651240"/>
          </a:xfrm>
          <a:prstGeom prst="rect">
            <a:avLst/>
          </a:prstGeom>
        </p:spPr>
      </p:pic>
      <p:sp>
        <p:nvSpPr>
          <p:cNvPr id="12" name="Elipsa 15">
            <a:extLst>
              <a:ext uri="{FF2B5EF4-FFF2-40B4-BE49-F238E27FC236}">
                <a16:creationId xmlns:a16="http://schemas.microsoft.com/office/drawing/2014/main" id="{97E0B025-E9AA-474F-A427-EEFB7D2B7D8B}"/>
              </a:ext>
            </a:extLst>
          </p:cNvPr>
          <p:cNvSpPr/>
          <p:nvPr/>
        </p:nvSpPr>
        <p:spPr>
          <a:xfrm>
            <a:off x="3671900" y="3003798"/>
            <a:ext cx="576064" cy="576064"/>
          </a:xfrm>
          <a:prstGeom prst="ellipse">
            <a:avLst/>
          </a:prstGeom>
          <a:solidFill>
            <a:schemeClr val="bg1"/>
          </a:solidFill>
          <a:ln w="15875">
            <a:solidFill>
              <a:srgbClr val="00A8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rtlCol="0" anchor="ctr"/>
          <a:lstStyle/>
          <a:p>
            <a:pPr algn="ctr"/>
            <a:endParaRPr lang="pl-PL" dirty="0">
              <a:solidFill>
                <a:srgbClr val="FFFFFF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pic>
        <p:nvPicPr>
          <p:cNvPr id="14" name="Obraz 13" descr="Obraz zawierający tekst&#10;&#10;Opis wygenerowany automatycznie">
            <a:extLst>
              <a:ext uri="{FF2B5EF4-FFF2-40B4-BE49-F238E27FC236}">
                <a16:creationId xmlns:a16="http://schemas.microsoft.com/office/drawing/2014/main" id="{57CAA672-9A23-2040-B8A9-32AB1A3F042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5916" y="3119162"/>
            <a:ext cx="286238" cy="352688"/>
          </a:xfrm>
          <a:prstGeom prst="rect">
            <a:avLst/>
          </a:prstGeom>
        </p:spPr>
      </p:pic>
      <p:sp>
        <p:nvSpPr>
          <p:cNvPr id="15" name="pole tekstowe 14"/>
          <p:cNvSpPr txBox="1"/>
          <p:nvPr/>
        </p:nvSpPr>
        <p:spPr>
          <a:xfrm>
            <a:off x="4175956" y="3939902"/>
            <a:ext cx="4356520" cy="830983"/>
          </a:xfrm>
          <a:prstGeom prst="rect">
            <a:avLst/>
          </a:prstGeom>
          <a:noFill/>
        </p:spPr>
        <p:txBody>
          <a:bodyPr wrap="square" lIns="91426" tIns="45713" rIns="91426" bIns="45713" rtlCol="0">
            <a:spAutoFit/>
          </a:bodyPr>
          <a:lstStyle/>
          <a:p>
            <a:r>
              <a:rPr lang="pl-PL" sz="1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Pacjentowi za świadczenia wykonane w ramach refundacji  przysługuje kwota podana na fakturze, ale nie większa niż kwota określona w cenniku Refundacji </a:t>
            </a:r>
          </a:p>
          <a:p>
            <a:endParaRPr lang="pl-PL" sz="12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840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6"/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4162" y="1074879"/>
            <a:ext cx="1545010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3"/>
          <p:cNvPicPr>
            <a:picLocks noChangeArrowheads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033904"/>
            <a:ext cx="3168000" cy="1296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</p:pic>
      <p:sp>
        <p:nvSpPr>
          <p:cNvPr id="25" name="Dowolny kształt 24"/>
          <p:cNvSpPr/>
          <p:nvPr/>
        </p:nvSpPr>
        <p:spPr>
          <a:xfrm>
            <a:off x="666175" y="2571750"/>
            <a:ext cx="2160240" cy="1578876"/>
          </a:xfrm>
          <a:custGeom>
            <a:avLst/>
            <a:gdLst>
              <a:gd name="connsiteX0" fmla="*/ 0 w 2002563"/>
              <a:gd name="connsiteY0" fmla="*/ 0 h 1320195"/>
              <a:gd name="connsiteX1" fmla="*/ 2002563 w 2002563"/>
              <a:gd name="connsiteY1" fmla="*/ 0 h 1320195"/>
              <a:gd name="connsiteX2" fmla="*/ 2002563 w 2002563"/>
              <a:gd name="connsiteY2" fmla="*/ 1320195 h 1320195"/>
              <a:gd name="connsiteX3" fmla="*/ 0 w 2002563"/>
              <a:gd name="connsiteY3" fmla="*/ 1320195 h 1320195"/>
              <a:gd name="connsiteX4" fmla="*/ 0 w 2002563"/>
              <a:gd name="connsiteY4" fmla="*/ 0 h 1320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2563" h="1320195">
                <a:moveTo>
                  <a:pt x="0" y="0"/>
                </a:moveTo>
                <a:lnTo>
                  <a:pt x="2002563" y="0"/>
                </a:lnTo>
                <a:lnTo>
                  <a:pt x="2002563" y="1320195"/>
                </a:lnTo>
                <a:lnTo>
                  <a:pt x="0" y="1320195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4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54206" tIns="154206" rIns="154206" bIns="437105" numCol="1" spcCol="1270" anchor="t" anchorCtr="0">
            <a:noAutofit/>
          </a:bodyPr>
          <a:lstStyle/>
          <a:p>
            <a:pPr marL="171450" lvl="1" indent="-171450" defTabSz="488950">
              <a:lnSpc>
                <a:spcPct val="90000"/>
              </a:lnSpc>
              <a:spcBef>
                <a:spcPts val="60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rgbClr val="000000">
                    <a:lumMod val="75000"/>
                    <a:lumOff val="25000"/>
                  </a:srgb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Faktura lub rachunek imienny</a:t>
            </a:r>
          </a:p>
          <a:p>
            <a:pPr marL="171450" lvl="1" indent="-171450" defTabSz="488950">
              <a:lnSpc>
                <a:spcPct val="90000"/>
              </a:lnSpc>
              <a:spcBef>
                <a:spcPts val="60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rgbClr val="000000">
                    <a:lumMod val="75000"/>
                    <a:lumOff val="25000"/>
                  </a:srgb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Formularz zgłoszeniowy</a:t>
            </a:r>
          </a:p>
          <a:p>
            <a:pPr marL="171450" lvl="1" indent="-171450" defTabSz="488950">
              <a:lnSpc>
                <a:spcPct val="90000"/>
              </a:lnSpc>
              <a:spcBef>
                <a:spcPts val="60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rgbClr val="000000">
                    <a:lumMod val="75000"/>
                    <a:lumOff val="25000"/>
                  </a:srgb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Skierowanie na badania lub zaświadczenie </a:t>
            </a:r>
            <a:br>
              <a:rPr lang="pl-PL" sz="1200" dirty="0">
                <a:solidFill>
                  <a:srgbClr val="000000">
                    <a:lumMod val="75000"/>
                    <a:lumOff val="25000"/>
                  </a:srgb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</a:br>
            <a:r>
              <a:rPr lang="pl-PL" sz="1200" dirty="0">
                <a:solidFill>
                  <a:srgbClr val="000000">
                    <a:lumMod val="75000"/>
                    <a:lumOff val="25000"/>
                  </a:srgb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o skierowaniu na badania</a:t>
            </a:r>
          </a:p>
        </p:txBody>
      </p:sp>
      <p:sp>
        <p:nvSpPr>
          <p:cNvPr id="27" name="Dowolny kształt 26"/>
          <p:cNvSpPr/>
          <p:nvPr/>
        </p:nvSpPr>
        <p:spPr>
          <a:xfrm>
            <a:off x="3519011" y="2290882"/>
            <a:ext cx="2889193" cy="701629"/>
          </a:xfrm>
          <a:custGeom>
            <a:avLst/>
            <a:gdLst>
              <a:gd name="connsiteX0" fmla="*/ 0 w 2778171"/>
              <a:gd name="connsiteY0" fmla="*/ 0 h 1242356"/>
              <a:gd name="connsiteX1" fmla="*/ 2778171 w 2778171"/>
              <a:gd name="connsiteY1" fmla="*/ 0 h 1242356"/>
              <a:gd name="connsiteX2" fmla="*/ 2778171 w 2778171"/>
              <a:gd name="connsiteY2" fmla="*/ 1242356 h 1242356"/>
              <a:gd name="connsiteX3" fmla="*/ 0 w 2778171"/>
              <a:gd name="connsiteY3" fmla="*/ 1242356 h 1242356"/>
              <a:gd name="connsiteX4" fmla="*/ 0 w 2778171"/>
              <a:gd name="connsiteY4" fmla="*/ 0 h 1242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78171" h="1242356">
                <a:moveTo>
                  <a:pt x="0" y="0"/>
                </a:moveTo>
                <a:lnTo>
                  <a:pt x="2778171" y="0"/>
                </a:lnTo>
                <a:lnTo>
                  <a:pt x="2778171" y="1242356"/>
                </a:lnTo>
                <a:lnTo>
                  <a:pt x="0" y="1242356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4">
              <a:hueOff val="164546"/>
              <a:satOff val="0"/>
              <a:lumOff val="-4902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52415" tIns="418634" rIns="152415" bIns="152415" numCol="1" spcCol="1270" anchor="t" anchorCtr="0">
            <a:noAutofit/>
          </a:bodyPr>
          <a:lstStyle/>
          <a:p>
            <a:pPr marL="0" lvl="1" defTabSz="488950">
              <a:lnSpc>
                <a:spcPct val="90000"/>
              </a:lnSpc>
              <a:spcBef>
                <a:spcPts val="600"/>
              </a:spcBef>
              <a:spcAft>
                <a:spcPct val="15000"/>
              </a:spcAft>
            </a:pPr>
            <a:r>
              <a:rPr lang="pl-PL" sz="1200" dirty="0">
                <a:solidFill>
                  <a:srgbClr val="000000">
                    <a:lumMod val="75000"/>
                    <a:lumOff val="25000"/>
                  </a:srgb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Wysyłka</a:t>
            </a:r>
            <a:r>
              <a:rPr lang="pl-PL" sz="1200" b="1" dirty="0">
                <a:solidFill>
                  <a:srgbClr val="000000">
                    <a:lumMod val="75000"/>
                    <a:lumOff val="25000"/>
                  </a:srgb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e-mail </a:t>
            </a:r>
            <a:r>
              <a:rPr lang="pl-PL" sz="1200" dirty="0">
                <a:solidFill>
                  <a:srgbClr val="000000">
                    <a:lumMod val="75000"/>
                    <a:lumOff val="25000"/>
                  </a:srgb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(skany) na adres</a:t>
            </a:r>
            <a:r>
              <a:rPr lang="pl-PL" sz="1200" dirty="0">
                <a:solidFill>
                  <a:srgbClr val="64646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:    </a:t>
            </a:r>
            <a:r>
              <a:rPr lang="pl-PL" sz="1200" dirty="0">
                <a:solidFill>
                  <a:srgbClr val="646464"/>
                </a:solidFill>
                <a:latin typeface="Source Sans Pro" panose="020B0503030403020204" pitchFamily="34" charset="0"/>
                <a:ea typeface="Source Sans Pro" panose="020B0503030403020204" pitchFamily="34" charset="0"/>
                <a:hlinkClick r:id="rId4"/>
              </a:rPr>
              <a:t>zwroty_refundacje@pzu.pl</a:t>
            </a:r>
            <a:endParaRPr lang="pl-PL" sz="1200" dirty="0">
              <a:solidFill>
                <a:srgbClr val="646464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28" name="Dowolny kształt 27"/>
          <p:cNvSpPr/>
          <p:nvPr/>
        </p:nvSpPr>
        <p:spPr>
          <a:xfrm>
            <a:off x="6480212" y="2620218"/>
            <a:ext cx="1908212" cy="1578876"/>
          </a:xfrm>
          <a:custGeom>
            <a:avLst/>
            <a:gdLst>
              <a:gd name="connsiteX0" fmla="*/ 0 w 1600642"/>
              <a:gd name="connsiteY0" fmla="*/ 0 h 1320195"/>
              <a:gd name="connsiteX1" fmla="*/ 1600642 w 1600642"/>
              <a:gd name="connsiteY1" fmla="*/ 0 h 1320195"/>
              <a:gd name="connsiteX2" fmla="*/ 1600642 w 1600642"/>
              <a:gd name="connsiteY2" fmla="*/ 1320195 h 1320195"/>
              <a:gd name="connsiteX3" fmla="*/ 0 w 1600642"/>
              <a:gd name="connsiteY3" fmla="*/ 1320195 h 1320195"/>
              <a:gd name="connsiteX4" fmla="*/ 0 w 1600642"/>
              <a:gd name="connsiteY4" fmla="*/ 0 h 1320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0642" h="1320195">
                <a:moveTo>
                  <a:pt x="0" y="0"/>
                </a:moveTo>
                <a:lnTo>
                  <a:pt x="1600642" y="0"/>
                </a:lnTo>
                <a:lnTo>
                  <a:pt x="1600642" y="1320195"/>
                </a:lnTo>
                <a:lnTo>
                  <a:pt x="0" y="1320195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4">
              <a:hueOff val="329093"/>
              <a:satOff val="0"/>
              <a:lumOff val="-9804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54206" tIns="154206" rIns="154206" bIns="437105" numCol="1" spcCol="1270" anchor="t" anchorCtr="0">
            <a:noAutofit/>
          </a:bodyPr>
          <a:lstStyle/>
          <a:p>
            <a:pPr marL="0" lvl="1" defTabSz="488950">
              <a:lnSpc>
                <a:spcPct val="90000"/>
              </a:lnSpc>
              <a:spcBef>
                <a:spcPts val="600"/>
              </a:spcBef>
              <a:spcAft>
                <a:spcPct val="15000"/>
              </a:spcAft>
            </a:pPr>
            <a:r>
              <a:rPr lang="pl-PL" sz="1200" dirty="0">
                <a:solidFill>
                  <a:srgbClr val="000000">
                    <a:lumMod val="75000"/>
                    <a:lumOff val="25000"/>
                  </a:srgb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W terminie do </a:t>
            </a:r>
            <a:r>
              <a:rPr lang="pl-PL" sz="1200" b="1" dirty="0">
                <a:solidFill>
                  <a:srgbClr val="000000">
                    <a:lumMod val="75000"/>
                    <a:lumOff val="25000"/>
                  </a:srgb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30 dni </a:t>
            </a:r>
            <a:r>
              <a:rPr lang="pl-PL" sz="1200" dirty="0">
                <a:solidFill>
                  <a:srgbClr val="000000">
                    <a:lumMod val="75000"/>
                    <a:lumOff val="25000"/>
                  </a:srgb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zwrot kosztów autoryzowanych usług     w  zgodnie z fakturą do kwoty z cennika na wskazany rachunek bankowy</a:t>
            </a:r>
          </a:p>
        </p:txBody>
      </p:sp>
      <p:sp>
        <p:nvSpPr>
          <p:cNvPr id="29" name="pole tekstowe 28"/>
          <p:cNvSpPr txBox="1"/>
          <p:nvPr/>
        </p:nvSpPr>
        <p:spPr>
          <a:xfrm>
            <a:off x="863588" y="1397753"/>
            <a:ext cx="147616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14216"/>
            <a:r>
              <a:rPr lang="pl-PL" sz="1000" b="1" dirty="0">
                <a:solidFill>
                  <a:srgbClr val="000000">
                    <a:lumMod val="50000"/>
                    <a:lumOff val="50000"/>
                  </a:srgb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Realizacja usługi</a:t>
            </a:r>
          </a:p>
          <a:p>
            <a:pPr algn="ctr" defTabSz="914216"/>
            <a:r>
              <a:rPr lang="pl-PL" sz="1000" b="1" dirty="0">
                <a:solidFill>
                  <a:srgbClr val="000000">
                    <a:lumMod val="50000"/>
                    <a:lumOff val="50000"/>
                  </a:srgb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poza siecią PZU </a:t>
            </a:r>
            <a:endParaRPr lang="pl-PL" sz="1000" dirty="0">
              <a:solidFill>
                <a:srgbClr val="000000">
                  <a:lumMod val="50000"/>
                  <a:lumOff val="50000"/>
                </a:srgb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30" name="pole tekstowe 29"/>
          <p:cNvSpPr txBox="1"/>
          <p:nvPr/>
        </p:nvSpPr>
        <p:spPr>
          <a:xfrm>
            <a:off x="6624996" y="1445081"/>
            <a:ext cx="1476164" cy="5539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14216"/>
            <a:r>
              <a:rPr lang="pl-PL" sz="1000" b="1" dirty="0">
                <a:solidFill>
                  <a:srgbClr val="000000">
                    <a:lumMod val="50000"/>
                    <a:lumOff val="50000"/>
                  </a:srgb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Oczekiwanie </a:t>
            </a:r>
          </a:p>
          <a:p>
            <a:pPr algn="ctr" defTabSz="914216"/>
            <a:r>
              <a:rPr lang="pl-PL" sz="1000" b="1" dirty="0">
                <a:solidFill>
                  <a:srgbClr val="000000">
                    <a:lumMod val="50000"/>
                    <a:lumOff val="50000"/>
                  </a:srgb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na środki</a:t>
            </a:r>
          </a:p>
          <a:p>
            <a:pPr algn="ctr" defTabSz="914216"/>
            <a:endParaRPr lang="pl-PL" sz="1000" b="1" dirty="0">
              <a:solidFill>
                <a:srgbClr val="646464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pic>
        <p:nvPicPr>
          <p:cNvPr id="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528" y="2686149"/>
            <a:ext cx="275405" cy="35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075806"/>
            <a:ext cx="266245" cy="352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034" y="3484115"/>
            <a:ext cx="286320" cy="311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4"/>
          <p:cNvPicPr>
            <a:picLocks noChangeAspect="1" noChangeArrowheads="1"/>
          </p:cNvPicPr>
          <p:nvPr/>
        </p:nvPicPr>
        <p:blipFill>
          <a:blip r:embed="rId8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676" y="1030742"/>
            <a:ext cx="2952328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pole tekstowe 38"/>
          <p:cNvSpPr txBox="1"/>
          <p:nvPr/>
        </p:nvSpPr>
        <p:spPr>
          <a:xfrm>
            <a:off x="3888692" y="1409075"/>
            <a:ext cx="1341780" cy="5539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14216"/>
            <a:r>
              <a:rPr lang="pl-PL" sz="1000" b="1" dirty="0">
                <a:solidFill>
                  <a:srgbClr val="000000">
                    <a:lumMod val="50000"/>
                    <a:lumOff val="50000"/>
                  </a:srgb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Przekazanie dokumentów</a:t>
            </a:r>
          </a:p>
          <a:p>
            <a:pPr algn="ctr" defTabSz="914216"/>
            <a:endParaRPr lang="pl-PL" sz="1000" b="1" dirty="0">
              <a:solidFill>
                <a:srgbClr val="000000">
                  <a:lumMod val="50000"/>
                  <a:lumOff val="50000"/>
                </a:srgb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pic>
        <p:nvPicPr>
          <p:cNvPr id="40" name="Picture 10"/>
          <p:cNvPicPr>
            <a:picLocks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621" y="2718802"/>
            <a:ext cx="252000" cy="25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11"/>
          <p:cNvPicPr>
            <a:picLocks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844" y="3154978"/>
            <a:ext cx="288000" cy="25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1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608" y="2738407"/>
            <a:ext cx="336612" cy="308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Prostokąt 42"/>
          <p:cNvSpPr/>
          <p:nvPr/>
        </p:nvSpPr>
        <p:spPr>
          <a:xfrm>
            <a:off x="971600" y="885949"/>
            <a:ext cx="72000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endParaRPr lang="pl-PL" sz="1000" b="1" dirty="0">
              <a:solidFill>
                <a:srgbClr val="002346">
                  <a:lumMod val="90000"/>
                  <a:lumOff val="10000"/>
                </a:srgb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pic>
        <p:nvPicPr>
          <p:cNvPr id="46" name="Picture 2" descr="C:\Users\aciupak\Pictures\Ikony\KOMPUTER.png"/>
          <p:cNvPicPr>
            <a:picLocks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76" y="3910309"/>
            <a:ext cx="252000" cy="2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pole tekstowe 46"/>
          <p:cNvSpPr txBox="1"/>
          <p:nvPr/>
        </p:nvSpPr>
        <p:spPr>
          <a:xfrm>
            <a:off x="3888692" y="32954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216"/>
            <a:endParaRPr lang="pl-PL" dirty="0">
              <a:solidFill>
                <a:srgbClr val="00000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48" name="pole tekstowe 47"/>
          <p:cNvSpPr txBox="1"/>
          <p:nvPr/>
        </p:nvSpPr>
        <p:spPr>
          <a:xfrm>
            <a:off x="3599892" y="3079288"/>
            <a:ext cx="2447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16"/>
            <a:r>
              <a:rPr lang="pl-PL" sz="1200" dirty="0">
                <a:solidFill>
                  <a:srgbClr val="000000">
                    <a:lumMod val="75000"/>
                    <a:lumOff val="25000"/>
                  </a:srgb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Wysyłka</a:t>
            </a:r>
            <a:r>
              <a:rPr lang="pl-PL" sz="1200" b="1" dirty="0">
                <a:solidFill>
                  <a:srgbClr val="000000">
                    <a:lumMod val="75000"/>
                    <a:lumOff val="25000"/>
                  </a:srgb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pocztą </a:t>
            </a:r>
            <a:r>
              <a:rPr lang="pl-PL" sz="1200" dirty="0">
                <a:solidFill>
                  <a:srgbClr val="000000">
                    <a:lumMod val="75000"/>
                    <a:lumOff val="25000"/>
                  </a:srgb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tradycyjną na adres:  PZU ul. Postępu 18A                      02- 676 Warszawa                                         z dopiskiem REFUNDACJA</a:t>
            </a:r>
            <a:r>
              <a:rPr lang="pl-PL" sz="1000" dirty="0">
                <a:solidFill>
                  <a:srgbClr val="000000">
                    <a:lumMod val="50000"/>
                    <a:lumOff val="50000"/>
                  </a:srgb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.</a:t>
            </a:r>
          </a:p>
        </p:txBody>
      </p:sp>
      <p:sp>
        <p:nvSpPr>
          <p:cNvPr id="49" name="pole tekstowe 48"/>
          <p:cNvSpPr txBox="1"/>
          <p:nvPr/>
        </p:nvSpPr>
        <p:spPr>
          <a:xfrm>
            <a:off x="3563888" y="3874281"/>
            <a:ext cx="2447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16"/>
            <a:r>
              <a:rPr lang="pl-PL" sz="1200" dirty="0">
                <a:solidFill>
                  <a:srgbClr val="000000">
                    <a:lumMod val="75000"/>
                    <a:lumOff val="25000"/>
                  </a:srgb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Rozliczenie kosztu refundacji na portalu pacjenta </a:t>
            </a:r>
            <a:r>
              <a:rPr lang="pl-PL" sz="1200" b="1" dirty="0">
                <a:solidFill>
                  <a:srgbClr val="000000">
                    <a:lumMod val="75000"/>
                    <a:lumOff val="25000"/>
                  </a:srgb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mojepzu.pl</a:t>
            </a:r>
          </a:p>
        </p:txBody>
      </p:sp>
      <p:sp>
        <p:nvSpPr>
          <p:cNvPr id="50" name="Tytuł 3">
            <a:extLst>
              <a:ext uri="{FF2B5EF4-FFF2-40B4-BE49-F238E27FC236}">
                <a16:creationId xmlns:a16="http://schemas.microsoft.com/office/drawing/2014/main" id="{B80E868A-8B3B-9F4B-82BB-BEFBF3CFD33A}"/>
              </a:ext>
            </a:extLst>
          </p:cNvPr>
          <p:cNvSpPr txBox="1">
            <a:spLocks/>
          </p:cNvSpPr>
          <p:nvPr/>
        </p:nvSpPr>
        <p:spPr bwMode="auto">
          <a:xfrm>
            <a:off x="503548" y="375565"/>
            <a:ext cx="8532948" cy="540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3C7D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3C7D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3C7D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3C7D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3C7D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3C7D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3C7D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3C7D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3C7D"/>
                </a:solidFill>
                <a:latin typeface="Tahoma" pitchFamily="34" charset="0"/>
              </a:defRPr>
            </a:lvl9pPr>
          </a:lstStyle>
          <a:p>
            <a:pPr defTabSz="914216"/>
            <a:r>
              <a:rPr lang="pl-PL" sz="2300" dirty="0">
                <a:solidFill>
                  <a:srgbClr val="0070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Refundacja – jak to działa?</a:t>
            </a:r>
          </a:p>
        </p:txBody>
      </p:sp>
    </p:spTree>
    <p:extLst>
      <p:ext uri="{BB962C8B-B14F-4D97-AF65-F5344CB8AC3E}">
        <p14:creationId xmlns:p14="http://schemas.microsoft.com/office/powerpoint/2010/main" val="3863623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088B747-01D3-4ABB-AEFA-2CB7B2A0BC6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54029" y="415529"/>
            <a:ext cx="5354240" cy="358378"/>
          </a:xfrm>
        </p:spPr>
        <p:txBody>
          <a:bodyPr/>
          <a:lstStyle/>
          <a:p>
            <a:r>
              <a:rPr lang="pl-PL" dirty="0">
                <a:solidFill>
                  <a:srgbClr val="00285F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Oferujemy dostęp do </a:t>
            </a:r>
            <a:r>
              <a:rPr lang="pl-PL" b="1" dirty="0">
                <a:solidFill>
                  <a:srgbClr val="00285F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konsultacji zdalnych</a:t>
            </a:r>
            <a:endParaRPr lang="pl-PL" dirty="0"/>
          </a:p>
        </p:txBody>
      </p:sp>
      <p:pic>
        <p:nvPicPr>
          <p:cNvPr id="4" name="Symbol zastępczy obrazu 3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42" r="10226"/>
          <a:stretch/>
        </p:blipFill>
        <p:spPr/>
      </p:pic>
      <p:sp>
        <p:nvSpPr>
          <p:cNvPr id="15" name="Prostokąt zaokrąglony 14">
            <a:extLst>
              <a:ext uri="{FF2B5EF4-FFF2-40B4-BE49-F238E27FC236}">
                <a16:creationId xmlns:a16="http://schemas.microsoft.com/office/drawing/2014/main" id="{A9D04F79-8820-D747-A2EC-88355E4A77CC}"/>
              </a:ext>
            </a:extLst>
          </p:cNvPr>
          <p:cNvSpPr/>
          <p:nvPr/>
        </p:nvSpPr>
        <p:spPr>
          <a:xfrm>
            <a:off x="3661172" y="1004888"/>
            <a:ext cx="5313117" cy="1450522"/>
          </a:xfrm>
          <a:prstGeom prst="roundRect">
            <a:avLst>
              <a:gd name="adj" fmla="val 0"/>
            </a:avLst>
          </a:prstGeom>
          <a:noFill/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defTabSz="685732">
              <a:spcAft>
                <a:spcPts val="900"/>
              </a:spcAft>
              <a:buClr>
                <a:srgbClr val="00B0F0"/>
              </a:buClr>
              <a:defRPr/>
            </a:pPr>
            <a:r>
              <a:rPr lang="pl-PL" sz="900" dirty="0">
                <a:solidFill>
                  <a:srgbClr val="555555"/>
                </a:solidFill>
                <a:latin typeface="Calibri" panose="020F0502020204030204"/>
                <a:ea typeface="Source Sans Pro" panose="020B0503030403020204" pitchFamily="34" charset="0"/>
                <a:cs typeface="Tahoma" panose="020B0604030504040204" pitchFamily="34" charset="0"/>
              </a:rPr>
              <a:t>Nasi klienci mogą korzystać ze zdalnych konsultacji lekarskich </a:t>
            </a:r>
            <a:r>
              <a:rPr lang="pl-PL" sz="900" b="1" dirty="0">
                <a:solidFill>
                  <a:srgbClr val="555555"/>
                </a:solidFill>
                <a:latin typeface="Calibri" panose="020F0502020204030204"/>
                <a:ea typeface="Source Sans Pro" panose="020B0503030403020204" pitchFamily="34" charset="0"/>
                <a:cs typeface="Tahoma" panose="020B0604030504040204" pitchFamily="34" charset="0"/>
              </a:rPr>
              <a:t>z internistą i pediatrą przez całą dobę</a:t>
            </a:r>
            <a:r>
              <a:rPr lang="pl-PL" sz="900" dirty="0">
                <a:solidFill>
                  <a:srgbClr val="555555"/>
                </a:solidFill>
                <a:latin typeface="Calibri" panose="020F0502020204030204"/>
                <a:ea typeface="Source Sans Pro" panose="020B0503030403020204" pitchFamily="34" charset="0"/>
                <a:cs typeface="Tahoma" panose="020B0604030504040204" pitchFamily="34" charset="0"/>
              </a:rPr>
              <a:t>,</a:t>
            </a:r>
            <a:r>
              <a:rPr lang="pl-PL" sz="900" b="1" dirty="0">
                <a:solidFill>
                  <a:srgbClr val="555555"/>
                </a:solidFill>
                <a:latin typeface="Calibri" panose="020F0502020204030204"/>
                <a:ea typeface="Source Sans Pro" panose="020B0503030403020204" pitchFamily="34" charset="0"/>
                <a:cs typeface="Tahoma" panose="020B0604030504040204" pitchFamily="34" charset="0"/>
              </a:rPr>
              <a:t> </a:t>
            </a:r>
            <a:br>
              <a:rPr lang="pl-PL" sz="900" b="1" dirty="0">
                <a:solidFill>
                  <a:srgbClr val="555555"/>
                </a:solidFill>
                <a:latin typeface="Calibri" panose="020F0502020204030204"/>
                <a:ea typeface="Source Sans Pro" panose="020B0503030403020204" pitchFamily="34" charset="0"/>
                <a:cs typeface="Tahoma" panose="020B0604030504040204" pitchFamily="34" charset="0"/>
              </a:rPr>
            </a:br>
            <a:r>
              <a:rPr lang="pl-PL" sz="900" dirty="0">
                <a:solidFill>
                  <a:srgbClr val="555555"/>
                </a:solidFill>
                <a:latin typeface="Calibri" panose="020F0502020204030204"/>
                <a:ea typeface="Source Sans Pro" panose="020B0503030403020204" pitchFamily="34" charset="0"/>
                <a:cs typeface="Tahoma" panose="020B0604030504040204" pitchFamily="34" charset="0"/>
              </a:rPr>
              <a:t>także w święta i dni ustawowo wolne od pracy, a</a:t>
            </a:r>
            <a:r>
              <a:rPr lang="pl-PL" sz="900" b="1" dirty="0">
                <a:solidFill>
                  <a:srgbClr val="555555"/>
                </a:solidFill>
                <a:latin typeface="Calibri" panose="020F0502020204030204"/>
                <a:ea typeface="Source Sans Pro" panose="020B0503030403020204" pitchFamily="34" charset="0"/>
                <a:cs typeface="Tahoma" panose="020B0604030504040204" pitchFamily="34" charset="0"/>
              </a:rPr>
              <a:t> z konsultacji specjalistycznych </a:t>
            </a:r>
            <a:r>
              <a:rPr lang="pl-PL" sz="900" dirty="0">
                <a:solidFill>
                  <a:srgbClr val="555555"/>
                </a:solidFill>
                <a:latin typeface="Calibri" panose="020F0502020204030204"/>
                <a:ea typeface="Source Sans Pro" panose="020B0503030403020204" pitchFamily="34" charset="0"/>
                <a:cs typeface="Tahoma" panose="020B0604030504040204" pitchFamily="34" charset="0"/>
              </a:rPr>
              <a:t>– od poniedziałku </a:t>
            </a:r>
            <a:br>
              <a:rPr lang="pl-PL" sz="900" dirty="0">
                <a:solidFill>
                  <a:srgbClr val="555555"/>
                </a:solidFill>
                <a:latin typeface="Calibri" panose="020F0502020204030204"/>
                <a:ea typeface="Source Sans Pro" panose="020B0503030403020204" pitchFamily="34" charset="0"/>
                <a:cs typeface="Tahoma" panose="020B0604030504040204" pitchFamily="34" charset="0"/>
              </a:rPr>
            </a:br>
            <a:r>
              <a:rPr lang="pl-PL" sz="900" dirty="0">
                <a:solidFill>
                  <a:srgbClr val="555555"/>
                </a:solidFill>
                <a:latin typeface="Calibri" panose="020F0502020204030204"/>
                <a:ea typeface="Source Sans Pro" panose="020B0503030403020204" pitchFamily="34" charset="0"/>
                <a:cs typeface="Tahoma" panose="020B0604030504040204" pitchFamily="34" charset="0"/>
              </a:rPr>
              <a:t>do piątku w godz. 7:00-22:00.</a:t>
            </a:r>
          </a:p>
          <a:p>
            <a:pPr defTabSz="685732">
              <a:buClr>
                <a:srgbClr val="00B0F0"/>
              </a:buClr>
              <a:defRPr/>
            </a:pPr>
            <a:r>
              <a:rPr lang="pl-PL" sz="900" dirty="0">
                <a:solidFill>
                  <a:srgbClr val="555555"/>
                </a:solidFill>
                <a:latin typeface="Calibri" panose="020F0502020204030204"/>
                <a:ea typeface="Source Sans Pro" panose="020B0503030403020204" pitchFamily="34" charset="0"/>
                <a:cs typeface="Tahoma" panose="020B0604030504040204" pitchFamily="34" charset="0"/>
              </a:rPr>
              <a:t>Z lekarzem możesz skonsultować się za pośrednictwem czatu, </a:t>
            </a:r>
            <a:r>
              <a:rPr lang="pl-PL" sz="900" dirty="0" err="1">
                <a:solidFill>
                  <a:srgbClr val="555555"/>
                </a:solidFill>
                <a:latin typeface="Calibri" panose="020F0502020204030204"/>
                <a:ea typeface="Source Sans Pro" panose="020B0503030403020204" pitchFamily="34" charset="0"/>
                <a:cs typeface="Tahoma" panose="020B0604030504040204" pitchFamily="34" charset="0"/>
              </a:rPr>
              <a:t>wideoczatu</a:t>
            </a:r>
            <a:r>
              <a:rPr lang="pl-PL" sz="900" dirty="0">
                <a:solidFill>
                  <a:srgbClr val="555555"/>
                </a:solidFill>
                <a:latin typeface="Calibri" panose="020F0502020204030204"/>
                <a:ea typeface="Source Sans Pro" panose="020B0503030403020204" pitchFamily="34" charset="0"/>
                <a:cs typeface="Tahoma" panose="020B0604030504040204" pitchFamily="34" charset="0"/>
              </a:rPr>
              <a:t> lub telefonicznie. </a:t>
            </a:r>
            <a:br>
              <a:rPr lang="pl-PL" sz="900" dirty="0">
                <a:solidFill>
                  <a:srgbClr val="555555"/>
                </a:solidFill>
                <a:latin typeface="Calibri" panose="020F0502020204030204"/>
                <a:ea typeface="Source Sans Pro" panose="020B0503030403020204" pitchFamily="34" charset="0"/>
                <a:cs typeface="Tahoma" panose="020B0604030504040204" pitchFamily="34" charset="0"/>
              </a:rPr>
            </a:br>
            <a:r>
              <a:rPr lang="pl-PL" sz="900" dirty="0">
                <a:solidFill>
                  <a:srgbClr val="555555"/>
                </a:solidFill>
                <a:latin typeface="Calibri" panose="020F0502020204030204"/>
                <a:ea typeface="Source Sans Pro" panose="020B0503030403020204" pitchFamily="34" charset="0"/>
                <a:cs typeface="Tahoma" panose="020B0604030504040204" pitchFamily="34" charset="0"/>
              </a:rPr>
              <a:t>Skierowania, e-recepta i zwolnienie będą dla Ciebie dostępne od razu po konsultacji, a dzięki naszej Wirtualnej Przychodni możesz zamówić leki.</a:t>
            </a:r>
          </a:p>
        </p:txBody>
      </p:sp>
      <p:sp>
        <p:nvSpPr>
          <p:cNvPr id="24" name="Prostokąt zaokrąglony 23">
            <a:extLst>
              <a:ext uri="{FF2B5EF4-FFF2-40B4-BE49-F238E27FC236}">
                <a16:creationId xmlns:a16="http://schemas.microsoft.com/office/drawing/2014/main" id="{A9D04F79-8820-D747-A2EC-88355E4A77CC}"/>
              </a:ext>
            </a:extLst>
          </p:cNvPr>
          <p:cNvSpPr/>
          <p:nvPr/>
        </p:nvSpPr>
        <p:spPr>
          <a:xfrm>
            <a:off x="3661174" y="2135391"/>
            <a:ext cx="3482579" cy="1937738"/>
          </a:xfrm>
          <a:prstGeom prst="roundRect">
            <a:avLst>
              <a:gd name="adj" fmla="val 0"/>
            </a:avLst>
          </a:prstGeom>
          <a:noFill/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defTabSz="685732">
              <a:buClr>
                <a:srgbClr val="00B0F0"/>
              </a:buClr>
              <a:defRPr/>
            </a:pPr>
            <a:r>
              <a:rPr lang="pl-PL" sz="900" b="1" dirty="0">
                <a:solidFill>
                  <a:srgbClr val="555555">
                    <a:lumMod val="75000"/>
                  </a:srgbClr>
                </a:solidFill>
                <a:latin typeface="Calibri" panose="020F0502020204030204"/>
                <a:ea typeface="Lato Light" panose="020F0502020204030203" pitchFamily="34" charset="0"/>
                <a:cs typeface="Lato Light" panose="020F0502020204030203" pitchFamily="34" charset="0"/>
              </a:rPr>
              <a:t>Dostępne konsultacje specjalistyczne:</a:t>
            </a:r>
          </a:p>
          <a:p>
            <a:pPr defTabSz="685732">
              <a:buClr>
                <a:srgbClr val="00B0F0"/>
              </a:buClr>
              <a:defRPr/>
            </a:pPr>
            <a:endParaRPr lang="pl-PL" sz="900" dirty="0">
              <a:solidFill>
                <a:srgbClr val="003C7D"/>
              </a:solidFill>
              <a:latin typeface="Calibri" panose="020F0502020204030204"/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pPr marL="214292" indent="-214292" defTabSz="514313">
              <a:buClr>
                <a:srgbClr val="00B0F0"/>
              </a:buClr>
              <a:buFont typeface="Source Sans Pro" panose="020B0503030403020204" pitchFamily="34" charset="0"/>
              <a:buChar char="→"/>
            </a:pPr>
            <a:r>
              <a:rPr lang="pl-PL" sz="900" dirty="0">
                <a:solidFill>
                  <a:srgbClr val="555555"/>
                </a:solidFill>
                <a:latin typeface="Calibri" panose="020F0502020204030204"/>
                <a:ea typeface="Source Sans Pro" panose="020B0503030403020204" pitchFamily="34" charset="0"/>
                <a:cs typeface="Tahoma" panose="020B0604030504040204" pitchFamily="34" charset="0"/>
              </a:rPr>
              <a:t>alergolog</a:t>
            </a:r>
          </a:p>
          <a:p>
            <a:pPr marL="214292" indent="-214292" defTabSz="514313">
              <a:buClr>
                <a:srgbClr val="00B0F0"/>
              </a:buClr>
              <a:buFont typeface="Source Sans Pro" panose="020B0503030403020204" pitchFamily="34" charset="0"/>
              <a:buChar char="→"/>
            </a:pPr>
            <a:r>
              <a:rPr lang="pl-PL" sz="900" dirty="0">
                <a:solidFill>
                  <a:srgbClr val="555555"/>
                </a:solidFill>
                <a:latin typeface="Calibri" panose="020F0502020204030204"/>
                <a:ea typeface="Source Sans Pro" panose="020B0503030403020204" pitchFamily="34" charset="0"/>
                <a:cs typeface="Tahoma" panose="020B0604030504040204" pitchFamily="34" charset="0"/>
              </a:rPr>
              <a:t>chirurg ogólny</a:t>
            </a:r>
          </a:p>
          <a:p>
            <a:pPr marL="214292" indent="-214292" defTabSz="514313">
              <a:buClr>
                <a:srgbClr val="00B0F0"/>
              </a:buClr>
              <a:buFont typeface="Source Sans Pro" panose="020B0503030403020204" pitchFamily="34" charset="0"/>
              <a:buChar char="→"/>
            </a:pPr>
            <a:r>
              <a:rPr lang="pl-PL" sz="900" dirty="0">
                <a:solidFill>
                  <a:srgbClr val="555555"/>
                </a:solidFill>
                <a:latin typeface="Calibri" panose="020F0502020204030204"/>
                <a:ea typeface="Source Sans Pro" panose="020B0503030403020204" pitchFamily="34" charset="0"/>
                <a:cs typeface="Tahoma" panose="020B0604030504040204" pitchFamily="34" charset="0"/>
              </a:rPr>
              <a:t>dermatolog</a:t>
            </a:r>
          </a:p>
          <a:p>
            <a:pPr marL="214292" indent="-214292" defTabSz="514313">
              <a:buClr>
                <a:srgbClr val="00B0F0"/>
              </a:buClr>
              <a:buFont typeface="Source Sans Pro" panose="020B0503030403020204" pitchFamily="34" charset="0"/>
              <a:buChar char="→"/>
            </a:pPr>
            <a:r>
              <a:rPr lang="pl-PL" sz="900" dirty="0">
                <a:solidFill>
                  <a:srgbClr val="555555"/>
                </a:solidFill>
                <a:latin typeface="Calibri" panose="020F0502020204030204"/>
                <a:ea typeface="Source Sans Pro" panose="020B0503030403020204" pitchFamily="34" charset="0"/>
                <a:cs typeface="Tahoma" panose="020B0604030504040204" pitchFamily="34" charset="0"/>
              </a:rPr>
              <a:t>diabetolog</a:t>
            </a:r>
          </a:p>
          <a:p>
            <a:pPr marL="214292" indent="-214292" defTabSz="514313">
              <a:buClr>
                <a:srgbClr val="00B0F0"/>
              </a:buClr>
              <a:buFont typeface="Source Sans Pro" panose="020B0503030403020204" pitchFamily="34" charset="0"/>
              <a:buChar char="→"/>
            </a:pPr>
            <a:r>
              <a:rPr lang="pl-PL" sz="900" dirty="0">
                <a:solidFill>
                  <a:srgbClr val="555555"/>
                </a:solidFill>
                <a:latin typeface="Calibri" panose="020F0502020204030204"/>
                <a:ea typeface="Source Sans Pro" panose="020B0503030403020204" pitchFamily="34" charset="0"/>
                <a:cs typeface="Tahoma" panose="020B0604030504040204" pitchFamily="34" charset="0"/>
              </a:rPr>
              <a:t>endokrynolog</a:t>
            </a:r>
          </a:p>
          <a:p>
            <a:pPr marL="214292" indent="-214292" defTabSz="514313">
              <a:buClr>
                <a:srgbClr val="00B0F0"/>
              </a:buClr>
              <a:buFont typeface="Source Sans Pro" panose="020B0503030403020204" pitchFamily="34" charset="0"/>
              <a:buChar char="→"/>
            </a:pPr>
            <a:r>
              <a:rPr lang="pl-PL" sz="900" dirty="0">
                <a:solidFill>
                  <a:srgbClr val="555555"/>
                </a:solidFill>
                <a:latin typeface="Calibri" panose="020F0502020204030204"/>
                <a:ea typeface="Source Sans Pro" panose="020B0503030403020204" pitchFamily="34" charset="0"/>
                <a:cs typeface="Tahoma" panose="020B0604030504040204" pitchFamily="34" charset="0"/>
              </a:rPr>
              <a:t>gastroenterolog</a:t>
            </a:r>
          </a:p>
          <a:p>
            <a:pPr marL="214292" indent="-214292" defTabSz="514313">
              <a:buClr>
                <a:srgbClr val="00B0F0"/>
              </a:buClr>
              <a:buFont typeface="Source Sans Pro" panose="020B0503030403020204" pitchFamily="34" charset="0"/>
              <a:buChar char="→"/>
            </a:pPr>
            <a:r>
              <a:rPr lang="pl-PL" sz="900" dirty="0">
                <a:solidFill>
                  <a:srgbClr val="555555"/>
                </a:solidFill>
                <a:latin typeface="Calibri" panose="020F0502020204030204"/>
                <a:ea typeface="Source Sans Pro" panose="020B0503030403020204" pitchFamily="34" charset="0"/>
                <a:cs typeface="Tahoma" panose="020B0604030504040204" pitchFamily="34" charset="0"/>
              </a:rPr>
              <a:t>ginekolog</a:t>
            </a:r>
            <a:endParaRPr lang="pl-PL" sz="900" b="1" dirty="0">
              <a:solidFill>
                <a:srgbClr val="555555"/>
              </a:solidFill>
              <a:latin typeface="Calibri" panose="020F0502020204030204"/>
              <a:ea typeface="Source Sans Pro" panose="020B0503030403020204" pitchFamily="34" charset="0"/>
              <a:cs typeface="Tahoma" panose="020B0604030504040204" pitchFamily="34" charset="0"/>
            </a:endParaRPr>
          </a:p>
          <a:p>
            <a:pPr marL="214292" indent="-214292" defTabSz="514313">
              <a:buClr>
                <a:srgbClr val="00B0F0"/>
              </a:buClr>
              <a:buFont typeface="Source Sans Pro" panose="020B0503030403020204" pitchFamily="34" charset="0"/>
              <a:buChar char="→"/>
            </a:pPr>
            <a:r>
              <a:rPr lang="pl-PL" sz="900" dirty="0">
                <a:solidFill>
                  <a:srgbClr val="555555"/>
                </a:solidFill>
                <a:latin typeface="Calibri" panose="020F0502020204030204"/>
                <a:ea typeface="Source Sans Pro" panose="020B0503030403020204" pitchFamily="34" charset="0"/>
                <a:cs typeface="Tahoma" panose="020B0604030504040204" pitchFamily="34" charset="0"/>
              </a:rPr>
              <a:t>internista</a:t>
            </a:r>
          </a:p>
          <a:p>
            <a:pPr marL="214292" indent="-214292" defTabSz="514313">
              <a:buClr>
                <a:srgbClr val="00B0F0"/>
              </a:buClr>
              <a:buFont typeface="Source Sans Pro" panose="020B0503030403020204" pitchFamily="34" charset="0"/>
              <a:buChar char="→"/>
            </a:pPr>
            <a:r>
              <a:rPr lang="pl-PL" sz="900" dirty="0">
                <a:solidFill>
                  <a:srgbClr val="555555"/>
                </a:solidFill>
                <a:latin typeface="Calibri" panose="020F0502020204030204"/>
                <a:ea typeface="Source Sans Pro" panose="020B0503030403020204" pitchFamily="34" charset="0"/>
                <a:cs typeface="Tahoma" panose="020B0604030504040204" pitchFamily="34" charset="0"/>
              </a:rPr>
              <a:t>kardiolog</a:t>
            </a:r>
          </a:p>
          <a:p>
            <a:pPr marL="214292" indent="-214292" defTabSz="514313">
              <a:buClr>
                <a:srgbClr val="00B0F0"/>
              </a:buClr>
              <a:buFont typeface="Source Sans Pro" panose="020B0503030403020204" pitchFamily="34" charset="0"/>
              <a:buChar char="→"/>
            </a:pPr>
            <a:r>
              <a:rPr lang="pl-PL" sz="900" dirty="0">
                <a:solidFill>
                  <a:srgbClr val="555555"/>
                </a:solidFill>
                <a:latin typeface="Calibri" panose="020F0502020204030204"/>
                <a:ea typeface="Source Sans Pro" panose="020B0503030403020204" pitchFamily="34" charset="0"/>
                <a:cs typeface="Tahoma" panose="020B0604030504040204" pitchFamily="34" charset="0"/>
              </a:rPr>
              <a:t>lekarz rodzinny</a:t>
            </a:r>
          </a:p>
          <a:p>
            <a:pPr marL="214292" indent="-214292" defTabSz="514313">
              <a:buClr>
                <a:srgbClr val="00B0F0"/>
              </a:buClr>
              <a:buFont typeface="Source Sans Pro" panose="020B0503030403020204" pitchFamily="34" charset="0"/>
              <a:buChar char="→"/>
            </a:pPr>
            <a:endParaRPr lang="pl-PL" sz="900" dirty="0">
              <a:solidFill>
                <a:srgbClr val="555555"/>
              </a:solidFill>
              <a:latin typeface="Calibri" panose="020F0502020204030204"/>
              <a:ea typeface="Source Sans Pro" panose="020B050303040302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pole tekstowe 24"/>
          <p:cNvSpPr txBox="1"/>
          <p:nvPr/>
        </p:nvSpPr>
        <p:spPr>
          <a:xfrm>
            <a:off x="3582594" y="4071939"/>
            <a:ext cx="5398840" cy="686917"/>
          </a:xfrm>
          <a:prstGeom prst="rect">
            <a:avLst/>
          </a:prstGeom>
          <a:noFill/>
        </p:spPr>
        <p:txBody>
          <a:bodyPr wrap="square" lIns="68577" tIns="34289" rIns="68577" bIns="34289" rtlCol="0">
            <a:spAutoFit/>
          </a:bodyPr>
          <a:lstStyle/>
          <a:p>
            <a:pPr defTabSz="685800"/>
            <a:r>
              <a:rPr lang="pl-PL" sz="900" dirty="0">
                <a:solidFill>
                  <a:prstClr val="black"/>
                </a:solidFill>
                <a:latin typeface="Calibri" panose="020F0502020204030204"/>
              </a:rPr>
              <a:t>Klient może korzystać bezpłatnie z tych konsultacji zdalnych, które znajdują się w jego zakresie ubezpieczenia.</a:t>
            </a:r>
          </a:p>
          <a:p>
            <a:pPr defTabSz="685800"/>
            <a:endParaRPr lang="pl-PL" sz="788" dirty="0">
              <a:solidFill>
                <a:prstClr val="black"/>
              </a:solidFill>
              <a:latin typeface="Calibri" panose="020F0502020204030204"/>
            </a:endParaRPr>
          </a:p>
          <a:p>
            <a:pPr defTabSz="685800"/>
            <a:endParaRPr lang="pl-PL" sz="788" dirty="0">
              <a:solidFill>
                <a:prstClr val="black"/>
              </a:solidFill>
              <a:latin typeface="Calibri" panose="020F0502020204030204"/>
            </a:endParaRPr>
          </a:p>
          <a:p>
            <a:pPr defTabSz="685800"/>
            <a:endParaRPr lang="pl-PL" sz="788" dirty="0">
              <a:solidFill>
                <a:prstClr val="black"/>
              </a:solidFill>
              <a:latin typeface="Calibri" panose="020F0502020204030204"/>
            </a:endParaRPr>
          </a:p>
          <a:p>
            <a:pPr defTabSz="685800"/>
            <a:r>
              <a:rPr lang="pl-PL" sz="750" dirty="0">
                <a:solidFill>
                  <a:prstClr val="black"/>
                </a:solidFill>
                <a:latin typeface="Calibri" panose="020F0502020204030204"/>
              </a:rPr>
              <a:t>Lista według stanu na marzec 2022 r.</a:t>
            </a:r>
          </a:p>
        </p:txBody>
      </p:sp>
      <p:sp>
        <p:nvSpPr>
          <p:cNvPr id="26" name="Prostokąt zaokrąglony 25">
            <a:extLst>
              <a:ext uri="{FF2B5EF4-FFF2-40B4-BE49-F238E27FC236}">
                <a16:creationId xmlns:a16="http://schemas.microsoft.com/office/drawing/2014/main" id="{A9D04F79-8820-D747-A2EC-88355E4A77CC}"/>
              </a:ext>
            </a:extLst>
          </p:cNvPr>
          <p:cNvSpPr/>
          <p:nvPr/>
        </p:nvSpPr>
        <p:spPr>
          <a:xfrm>
            <a:off x="5348836" y="2267719"/>
            <a:ext cx="3482579" cy="1937738"/>
          </a:xfrm>
          <a:prstGeom prst="roundRect">
            <a:avLst>
              <a:gd name="adj" fmla="val 0"/>
            </a:avLst>
          </a:prstGeom>
          <a:noFill/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defTabSz="514313">
              <a:buClr>
                <a:srgbClr val="00B0F0"/>
              </a:buClr>
            </a:pPr>
            <a:endParaRPr lang="pl-PL" sz="900" dirty="0">
              <a:solidFill>
                <a:srgbClr val="555555"/>
              </a:solidFill>
              <a:latin typeface="Calibri" panose="020F0502020204030204"/>
              <a:ea typeface="Source Sans Pro" panose="020B0503030403020204" pitchFamily="34" charset="0"/>
              <a:cs typeface="Tahoma" panose="020B0604030504040204" pitchFamily="34" charset="0"/>
            </a:endParaRPr>
          </a:p>
          <a:p>
            <a:pPr marL="214292" indent="-214292" defTabSz="514313">
              <a:buClr>
                <a:srgbClr val="00B0F0"/>
              </a:buClr>
              <a:buFont typeface="Source Sans Pro" panose="020B0503030403020204" pitchFamily="34" charset="0"/>
              <a:buChar char="→"/>
            </a:pPr>
            <a:r>
              <a:rPr lang="pl-PL" sz="900" dirty="0">
                <a:solidFill>
                  <a:srgbClr val="555555"/>
                </a:solidFill>
                <a:latin typeface="Calibri" panose="020F0502020204030204"/>
                <a:ea typeface="Source Sans Pro" panose="020B0503030403020204" pitchFamily="34" charset="0"/>
                <a:cs typeface="Tahoma" panose="020B0604030504040204" pitchFamily="34" charset="0"/>
              </a:rPr>
              <a:t>neurolog</a:t>
            </a:r>
          </a:p>
          <a:p>
            <a:pPr marL="214292" indent="-214292" defTabSz="514313">
              <a:buClr>
                <a:srgbClr val="00B0F0"/>
              </a:buClr>
              <a:buFont typeface="Source Sans Pro" panose="020B0503030403020204" pitchFamily="34" charset="0"/>
              <a:buChar char="→"/>
            </a:pPr>
            <a:r>
              <a:rPr lang="pl-PL" sz="900" dirty="0">
                <a:solidFill>
                  <a:srgbClr val="555555"/>
                </a:solidFill>
                <a:latin typeface="Calibri" panose="020F0502020204030204"/>
                <a:ea typeface="Source Sans Pro" panose="020B0503030403020204" pitchFamily="34" charset="0"/>
                <a:cs typeface="Tahoma" panose="020B0604030504040204" pitchFamily="34" charset="0"/>
              </a:rPr>
              <a:t>nefrolog</a:t>
            </a:r>
          </a:p>
          <a:p>
            <a:pPr marL="214292" indent="-214292" defTabSz="514313">
              <a:buClr>
                <a:srgbClr val="00B0F0"/>
              </a:buClr>
              <a:buFont typeface="Source Sans Pro" panose="020B0503030403020204" pitchFamily="34" charset="0"/>
              <a:buChar char="→"/>
            </a:pPr>
            <a:r>
              <a:rPr lang="pl-PL" sz="900" dirty="0">
                <a:solidFill>
                  <a:srgbClr val="555555"/>
                </a:solidFill>
                <a:latin typeface="Calibri" panose="020F0502020204030204"/>
                <a:ea typeface="Source Sans Pro" panose="020B0503030403020204" pitchFamily="34" charset="0"/>
                <a:cs typeface="Tahoma" panose="020B0604030504040204" pitchFamily="34" charset="0"/>
              </a:rPr>
              <a:t>okulista </a:t>
            </a:r>
          </a:p>
          <a:p>
            <a:pPr marL="214292" indent="-214292" defTabSz="514313">
              <a:buClr>
                <a:srgbClr val="00B0F0"/>
              </a:buClr>
              <a:buFont typeface="Source Sans Pro" panose="020B0503030403020204" pitchFamily="34" charset="0"/>
              <a:buChar char="→"/>
            </a:pPr>
            <a:r>
              <a:rPr lang="pl-PL" sz="900" dirty="0">
                <a:solidFill>
                  <a:srgbClr val="555555"/>
                </a:solidFill>
                <a:latin typeface="Calibri" panose="020F0502020204030204"/>
                <a:ea typeface="Source Sans Pro" panose="020B0503030403020204" pitchFamily="34" charset="0"/>
                <a:cs typeface="Tahoma" panose="020B0604030504040204" pitchFamily="34" charset="0"/>
              </a:rPr>
              <a:t>onkolog</a:t>
            </a:r>
          </a:p>
          <a:p>
            <a:pPr marL="214292" indent="-214292" defTabSz="514313">
              <a:buClr>
                <a:srgbClr val="00B0F0"/>
              </a:buClr>
              <a:buFont typeface="Source Sans Pro" panose="020B0503030403020204" pitchFamily="34" charset="0"/>
              <a:buChar char="→"/>
            </a:pPr>
            <a:r>
              <a:rPr lang="pl-PL" sz="900" dirty="0">
                <a:solidFill>
                  <a:srgbClr val="555555"/>
                </a:solidFill>
                <a:latin typeface="Calibri" panose="020F0502020204030204"/>
                <a:ea typeface="Source Sans Pro" panose="020B0503030403020204" pitchFamily="34" charset="0"/>
                <a:cs typeface="Tahoma" panose="020B0604030504040204" pitchFamily="34" charset="0"/>
              </a:rPr>
              <a:t>pediatra</a:t>
            </a:r>
          </a:p>
          <a:p>
            <a:pPr marL="214292" indent="-214292" defTabSz="514313">
              <a:buClr>
                <a:srgbClr val="00B0F0"/>
              </a:buClr>
              <a:buFont typeface="Source Sans Pro" panose="020B0503030403020204" pitchFamily="34" charset="0"/>
              <a:buChar char="→"/>
            </a:pPr>
            <a:r>
              <a:rPr lang="pl-PL" sz="900" dirty="0">
                <a:solidFill>
                  <a:srgbClr val="555555"/>
                </a:solidFill>
                <a:latin typeface="Calibri" panose="020F0502020204030204"/>
                <a:ea typeface="Source Sans Pro" panose="020B0503030403020204" pitchFamily="34" charset="0"/>
                <a:cs typeface="Tahoma" panose="020B0604030504040204" pitchFamily="34" charset="0"/>
              </a:rPr>
              <a:t>pulmonolog</a:t>
            </a:r>
          </a:p>
          <a:p>
            <a:pPr marL="214292" indent="-214292" defTabSz="514313">
              <a:buClr>
                <a:srgbClr val="00B0F0"/>
              </a:buClr>
              <a:buFont typeface="Source Sans Pro" panose="020B0503030403020204" pitchFamily="34" charset="0"/>
              <a:buChar char="→"/>
            </a:pPr>
            <a:r>
              <a:rPr lang="pl-PL" sz="900" dirty="0">
                <a:solidFill>
                  <a:srgbClr val="555555"/>
                </a:solidFill>
                <a:latin typeface="Calibri" panose="020F0502020204030204"/>
                <a:ea typeface="Source Sans Pro" panose="020B0503030403020204" pitchFamily="34" charset="0"/>
                <a:cs typeface="Tahoma" panose="020B0604030504040204" pitchFamily="34" charset="0"/>
              </a:rPr>
              <a:t>urolog</a:t>
            </a:r>
          </a:p>
          <a:p>
            <a:pPr marL="214292" indent="-214292" defTabSz="514313">
              <a:buClr>
                <a:srgbClr val="00B0F0"/>
              </a:buClr>
              <a:buFont typeface="Source Sans Pro" panose="020B0503030403020204" pitchFamily="34" charset="0"/>
              <a:buChar char="→"/>
            </a:pPr>
            <a:endParaRPr lang="pl-PL" sz="900" dirty="0">
              <a:solidFill>
                <a:srgbClr val="555555"/>
              </a:solidFill>
              <a:latin typeface="Calibri" panose="020F0502020204030204"/>
              <a:ea typeface="Source Sans Pro" panose="020B0503030403020204" pitchFamily="34" charset="0"/>
              <a:cs typeface="Tahoma" panose="020B0604030504040204" pitchFamily="34" charset="0"/>
            </a:endParaRPr>
          </a:p>
          <a:p>
            <a:pPr marL="214292" indent="-214292" defTabSz="514313">
              <a:buClr>
                <a:srgbClr val="00B0F0"/>
              </a:buClr>
              <a:buFont typeface="Source Sans Pro" panose="020B0503030403020204" pitchFamily="34" charset="0"/>
              <a:buChar char="→"/>
            </a:pPr>
            <a:r>
              <a:rPr lang="pl-PL" sz="900" dirty="0">
                <a:solidFill>
                  <a:srgbClr val="555555"/>
                </a:solidFill>
                <a:latin typeface="Calibri" panose="020F0502020204030204"/>
                <a:ea typeface="Source Sans Pro" panose="020B0503030403020204" pitchFamily="34" charset="0"/>
                <a:cs typeface="Tahoma" panose="020B0604030504040204" pitchFamily="34" charset="0"/>
              </a:rPr>
              <a:t>alergolog dziecięcy</a:t>
            </a:r>
          </a:p>
          <a:p>
            <a:pPr marL="214292" indent="-214292" defTabSz="514313">
              <a:buClr>
                <a:srgbClr val="00B0F0"/>
              </a:buClr>
              <a:buFont typeface="Source Sans Pro" panose="020B0503030403020204" pitchFamily="34" charset="0"/>
              <a:buChar char="→"/>
            </a:pPr>
            <a:r>
              <a:rPr lang="pl-PL" sz="900" dirty="0">
                <a:solidFill>
                  <a:srgbClr val="555555"/>
                </a:solidFill>
                <a:latin typeface="Calibri" panose="020F0502020204030204"/>
                <a:ea typeface="Source Sans Pro" panose="020B0503030403020204" pitchFamily="34" charset="0"/>
                <a:cs typeface="Tahoma" panose="020B0604030504040204" pitchFamily="34" charset="0"/>
              </a:rPr>
              <a:t>chirurg dziecięcy</a:t>
            </a:r>
          </a:p>
          <a:p>
            <a:pPr defTabSz="514313">
              <a:buClr>
                <a:srgbClr val="00B0F0"/>
              </a:buClr>
            </a:pPr>
            <a:endParaRPr lang="pl-PL" sz="900" dirty="0">
              <a:solidFill>
                <a:srgbClr val="555555"/>
              </a:solidFill>
              <a:latin typeface="Calibri" panose="020F0502020204030204"/>
              <a:ea typeface="Source Sans Pro" panose="020B050303040302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Prostokąt zaokrąglony 26">
            <a:extLst>
              <a:ext uri="{FF2B5EF4-FFF2-40B4-BE49-F238E27FC236}">
                <a16:creationId xmlns:a16="http://schemas.microsoft.com/office/drawing/2014/main" id="{A9D04F79-8820-D747-A2EC-88355E4A77CC}"/>
              </a:ext>
            </a:extLst>
          </p:cNvPr>
          <p:cNvSpPr/>
          <p:nvPr/>
        </p:nvSpPr>
        <p:spPr>
          <a:xfrm>
            <a:off x="7006186" y="2263726"/>
            <a:ext cx="3482579" cy="1937738"/>
          </a:xfrm>
          <a:prstGeom prst="roundRect">
            <a:avLst>
              <a:gd name="adj" fmla="val 0"/>
            </a:avLst>
          </a:prstGeom>
          <a:noFill/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defTabSz="685732">
              <a:buClr>
                <a:srgbClr val="00B0F0"/>
              </a:buClr>
              <a:defRPr/>
            </a:pPr>
            <a:endParaRPr lang="pl-PL" sz="900" dirty="0">
              <a:solidFill>
                <a:srgbClr val="003C7D"/>
              </a:solidFill>
              <a:latin typeface="Calibri" panose="020F0502020204030204"/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pPr marL="214292" indent="-214292" defTabSz="514313">
              <a:buClr>
                <a:srgbClr val="00B0F0"/>
              </a:buClr>
              <a:buFont typeface="Source Sans Pro" panose="020B0503030403020204" pitchFamily="34" charset="0"/>
              <a:buChar char="→"/>
            </a:pPr>
            <a:r>
              <a:rPr lang="pl-PL" sz="900" dirty="0">
                <a:solidFill>
                  <a:srgbClr val="555555"/>
                </a:solidFill>
                <a:latin typeface="Calibri" panose="020F0502020204030204"/>
                <a:ea typeface="Source Sans Pro" panose="020B0503030403020204" pitchFamily="34" charset="0"/>
                <a:cs typeface="Tahoma" panose="020B0604030504040204" pitchFamily="34" charset="0"/>
              </a:rPr>
              <a:t>dermatolog dziecięcy</a:t>
            </a:r>
          </a:p>
          <a:p>
            <a:pPr marL="214292" indent="-214292" defTabSz="514313">
              <a:buClr>
                <a:srgbClr val="00B0F0"/>
              </a:buClr>
              <a:buFont typeface="Source Sans Pro" panose="020B0503030403020204" pitchFamily="34" charset="0"/>
              <a:buChar char="→"/>
            </a:pPr>
            <a:r>
              <a:rPr lang="pl-PL" sz="900" dirty="0">
                <a:solidFill>
                  <a:srgbClr val="555555"/>
                </a:solidFill>
                <a:latin typeface="Calibri" panose="020F0502020204030204"/>
                <a:ea typeface="Source Sans Pro" panose="020B0503030403020204" pitchFamily="34" charset="0"/>
                <a:cs typeface="Tahoma" panose="020B0604030504040204" pitchFamily="34" charset="0"/>
              </a:rPr>
              <a:t>diabetolog dziecięcy</a:t>
            </a:r>
          </a:p>
          <a:p>
            <a:pPr marL="214292" indent="-214292" defTabSz="514313">
              <a:buClr>
                <a:srgbClr val="00B0F0"/>
              </a:buClr>
              <a:buFont typeface="Source Sans Pro" panose="020B0503030403020204" pitchFamily="34" charset="0"/>
              <a:buChar char="→"/>
            </a:pPr>
            <a:r>
              <a:rPr lang="pl-PL" sz="900" dirty="0">
                <a:solidFill>
                  <a:srgbClr val="555555"/>
                </a:solidFill>
                <a:latin typeface="Calibri" panose="020F0502020204030204"/>
                <a:ea typeface="Source Sans Pro" panose="020B0503030403020204" pitchFamily="34" charset="0"/>
                <a:cs typeface="Tahoma" panose="020B0604030504040204" pitchFamily="34" charset="0"/>
              </a:rPr>
              <a:t>gastroenterolog dziecięcy</a:t>
            </a:r>
          </a:p>
          <a:p>
            <a:pPr marL="214292" indent="-214292" defTabSz="514313">
              <a:buClr>
                <a:srgbClr val="00B0F0"/>
              </a:buClr>
              <a:buFont typeface="Source Sans Pro" panose="020B0503030403020204" pitchFamily="34" charset="0"/>
              <a:buChar char="→"/>
            </a:pPr>
            <a:r>
              <a:rPr lang="pl-PL" sz="900" dirty="0">
                <a:solidFill>
                  <a:srgbClr val="555555"/>
                </a:solidFill>
                <a:latin typeface="Calibri" panose="020F0502020204030204"/>
                <a:ea typeface="Source Sans Pro" panose="020B0503030403020204" pitchFamily="34" charset="0"/>
                <a:cs typeface="Tahoma" panose="020B0604030504040204" pitchFamily="34" charset="0"/>
              </a:rPr>
              <a:t>ginekolog dziecięcy</a:t>
            </a:r>
          </a:p>
          <a:p>
            <a:pPr marL="214292" indent="-214292" defTabSz="514313">
              <a:buClr>
                <a:srgbClr val="00B0F0"/>
              </a:buClr>
              <a:buFont typeface="Source Sans Pro" panose="020B0503030403020204" pitchFamily="34" charset="0"/>
              <a:buChar char="→"/>
            </a:pPr>
            <a:r>
              <a:rPr lang="pl-PL" sz="900" dirty="0">
                <a:solidFill>
                  <a:srgbClr val="555555"/>
                </a:solidFill>
                <a:latin typeface="Calibri" panose="020F0502020204030204"/>
                <a:ea typeface="Source Sans Pro" panose="020B0503030403020204" pitchFamily="34" charset="0"/>
                <a:cs typeface="Tahoma" panose="020B0604030504040204" pitchFamily="34" charset="0"/>
              </a:rPr>
              <a:t>endokrynolog dziecięcy</a:t>
            </a:r>
          </a:p>
          <a:p>
            <a:pPr marL="214292" indent="-214292" defTabSz="514313">
              <a:buClr>
                <a:srgbClr val="00B0F0"/>
              </a:buClr>
              <a:buFont typeface="Source Sans Pro" panose="020B0503030403020204" pitchFamily="34" charset="0"/>
              <a:buChar char="→"/>
            </a:pPr>
            <a:r>
              <a:rPr lang="pl-PL" sz="900" dirty="0">
                <a:solidFill>
                  <a:srgbClr val="555555"/>
                </a:solidFill>
                <a:latin typeface="Calibri" panose="020F0502020204030204"/>
                <a:ea typeface="Source Sans Pro" panose="020B0503030403020204" pitchFamily="34" charset="0"/>
                <a:cs typeface="Tahoma" panose="020B0604030504040204" pitchFamily="34" charset="0"/>
              </a:rPr>
              <a:t>Kardiolog dziecięcy</a:t>
            </a:r>
          </a:p>
          <a:p>
            <a:pPr marL="214292" indent="-214292" defTabSz="514313">
              <a:buClr>
                <a:srgbClr val="00B0F0"/>
              </a:buClr>
              <a:buFont typeface="Source Sans Pro" panose="020B0503030403020204" pitchFamily="34" charset="0"/>
              <a:buChar char="→"/>
            </a:pPr>
            <a:r>
              <a:rPr lang="pl-PL" sz="900" dirty="0">
                <a:solidFill>
                  <a:srgbClr val="555555"/>
                </a:solidFill>
                <a:latin typeface="Calibri" panose="020F0502020204030204"/>
                <a:ea typeface="Source Sans Pro" panose="020B0503030403020204" pitchFamily="34" charset="0"/>
                <a:cs typeface="Tahoma" panose="020B0604030504040204" pitchFamily="34" charset="0"/>
              </a:rPr>
              <a:t>laryngolog dziecięcy</a:t>
            </a:r>
          </a:p>
          <a:p>
            <a:pPr marL="214292" indent="-214292" defTabSz="514313">
              <a:buClr>
                <a:srgbClr val="00B0F0"/>
              </a:buClr>
              <a:buFont typeface="Source Sans Pro" panose="020B0503030403020204" pitchFamily="34" charset="0"/>
              <a:buChar char="→"/>
            </a:pPr>
            <a:r>
              <a:rPr lang="pl-PL" sz="900" dirty="0">
                <a:solidFill>
                  <a:srgbClr val="555555"/>
                </a:solidFill>
                <a:latin typeface="Calibri" panose="020F0502020204030204"/>
                <a:ea typeface="Source Sans Pro" panose="020B0503030403020204" pitchFamily="34" charset="0"/>
                <a:cs typeface="Tahoma" panose="020B0604030504040204" pitchFamily="34" charset="0"/>
              </a:rPr>
              <a:t>neurolog dziecięcy </a:t>
            </a:r>
          </a:p>
          <a:p>
            <a:pPr marL="214292" indent="-214292" defTabSz="514313">
              <a:buClr>
                <a:srgbClr val="00B0F0"/>
              </a:buClr>
              <a:buFont typeface="Source Sans Pro" panose="020B0503030403020204" pitchFamily="34" charset="0"/>
              <a:buChar char="→"/>
            </a:pPr>
            <a:r>
              <a:rPr lang="pl-PL" sz="900" dirty="0">
                <a:solidFill>
                  <a:srgbClr val="555555"/>
                </a:solidFill>
                <a:latin typeface="Calibri" panose="020F0502020204030204"/>
                <a:ea typeface="Source Sans Pro" panose="020B0503030403020204" pitchFamily="34" charset="0"/>
                <a:cs typeface="Tahoma" panose="020B0604030504040204" pitchFamily="34" charset="0"/>
              </a:rPr>
              <a:t>onkolog dziecięcy</a:t>
            </a:r>
          </a:p>
          <a:p>
            <a:pPr marL="214292" indent="-214292" defTabSz="514313">
              <a:buClr>
                <a:srgbClr val="00B0F0"/>
              </a:buClr>
              <a:buFont typeface="Source Sans Pro" panose="020B0503030403020204" pitchFamily="34" charset="0"/>
              <a:buChar char="→"/>
            </a:pPr>
            <a:r>
              <a:rPr lang="pl-PL" sz="900" dirty="0">
                <a:solidFill>
                  <a:srgbClr val="555555"/>
                </a:solidFill>
                <a:latin typeface="Calibri" panose="020F0502020204030204"/>
                <a:ea typeface="Source Sans Pro" panose="020B0503030403020204" pitchFamily="34" charset="0"/>
                <a:cs typeface="Tahoma" panose="020B0604030504040204" pitchFamily="34" charset="0"/>
              </a:rPr>
              <a:t>pulmonolog dziecięcy</a:t>
            </a:r>
          </a:p>
          <a:p>
            <a:pPr marL="214292" indent="-214292" defTabSz="514313">
              <a:buClr>
                <a:srgbClr val="00B0F0"/>
              </a:buClr>
              <a:buFont typeface="Source Sans Pro" panose="020B0503030403020204" pitchFamily="34" charset="0"/>
              <a:buChar char="→"/>
            </a:pPr>
            <a:endParaRPr lang="pl-PL" sz="900" dirty="0">
              <a:solidFill>
                <a:srgbClr val="555555"/>
              </a:solidFill>
              <a:latin typeface="Calibri" panose="020F0502020204030204"/>
              <a:ea typeface="Source Sans Pro" panose="020B0503030403020204" pitchFamily="34" charset="0"/>
              <a:cs typeface="Tahoma" panose="020B0604030504040204" pitchFamily="34" charset="0"/>
            </a:endParaRPr>
          </a:p>
          <a:p>
            <a:pPr defTabSz="514313">
              <a:buClr>
                <a:srgbClr val="00B0F0"/>
              </a:buClr>
            </a:pPr>
            <a:br>
              <a:rPr lang="pl-PL" sz="900" dirty="0">
                <a:solidFill>
                  <a:srgbClr val="555555"/>
                </a:solidFill>
                <a:latin typeface="Calibri" panose="020F0502020204030204"/>
                <a:ea typeface="Source Sans Pro" panose="020B0503030403020204" pitchFamily="34" charset="0"/>
                <a:cs typeface="Tahoma" panose="020B0604030504040204" pitchFamily="34" charset="0"/>
              </a:rPr>
            </a:br>
            <a:endParaRPr lang="pl-PL" sz="900" dirty="0">
              <a:solidFill>
                <a:srgbClr val="555555"/>
              </a:solidFill>
              <a:latin typeface="Calibri" panose="020F0502020204030204"/>
              <a:ea typeface="Source Sans Pro" panose="020B0503030403020204" pitchFamily="34" charset="0"/>
              <a:cs typeface="Tahoma" panose="020B0604030504040204" pitchFamily="34" charset="0"/>
            </a:endParaRPr>
          </a:p>
          <a:p>
            <a:pPr marL="214292" indent="-214292" defTabSz="514313">
              <a:buClr>
                <a:srgbClr val="00B0F0"/>
              </a:buClr>
              <a:buFont typeface="Source Sans Pro" panose="020B0503030403020204" pitchFamily="34" charset="0"/>
              <a:buChar char="→"/>
            </a:pPr>
            <a:endParaRPr lang="pl-PL" sz="900" dirty="0">
              <a:solidFill>
                <a:srgbClr val="555555"/>
              </a:solidFill>
              <a:latin typeface="Calibri" panose="020F0502020204030204"/>
              <a:ea typeface="Source Sans Pro" panose="020B050303040302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84315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osoba, wewnątrz, kobieta, stół&#10;&#10;Opis wygenerowany automatycznie">
            <a:extLst>
              <a:ext uri="{FF2B5EF4-FFF2-40B4-BE49-F238E27FC236}">
                <a16:creationId xmlns:a16="http://schemas.microsoft.com/office/drawing/2014/main" id="{FA7DBC53-1191-E443-9A79-28640EDEF14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05" r="13075"/>
          <a:stretch/>
        </p:blipFill>
        <p:spPr>
          <a:xfrm>
            <a:off x="-507" y="0"/>
            <a:ext cx="4860540" cy="5143500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6CDA1546-3CA1-0C48-A739-A6ADD618FC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8" y="0"/>
            <a:ext cx="5054661" cy="51435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FD8F82E5-40C5-F343-9528-EC894B63C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5998" y="350569"/>
            <a:ext cx="4392488" cy="540002"/>
          </a:xfrm>
        </p:spPr>
        <p:txBody>
          <a:bodyPr/>
          <a:lstStyle/>
          <a:p>
            <a:r>
              <a:rPr lang="pl-PL" sz="2300" dirty="0">
                <a:solidFill>
                  <a:schemeClr val="accent6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Recepta bez wizyty u lekarza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4280116" y="3435850"/>
            <a:ext cx="4540356" cy="646325"/>
          </a:xfrm>
          <a:prstGeom prst="rect">
            <a:avLst/>
          </a:prstGeom>
          <a:noFill/>
        </p:spPr>
        <p:txBody>
          <a:bodyPr wrap="square" lIns="91426" tIns="45713" rIns="91426" bIns="45713" rtlCol="0">
            <a:spAutoFit/>
          </a:bodyPr>
          <a:lstStyle/>
          <a:p>
            <a:r>
              <a:rPr lang="pl-PL" sz="1200" dirty="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Recepta na leki refundowane przez NFZ jest wydawana </a:t>
            </a:r>
            <a:br>
              <a:rPr lang="pl-PL" sz="1200" dirty="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</a:br>
            <a:r>
              <a:rPr lang="pl-PL" sz="1200" dirty="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przez placówkę  </a:t>
            </a:r>
            <a:r>
              <a:rPr lang="pl-PL" sz="1200" b="1" dirty="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po weryfikacji ubezpieczenia </a:t>
            </a:r>
            <a:r>
              <a:rPr lang="pl-PL" sz="1200" dirty="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w udostępnionym przez NFZ systemie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4572004" y="1707658"/>
            <a:ext cx="4110679" cy="461659"/>
          </a:xfrm>
          <a:prstGeom prst="rect">
            <a:avLst/>
          </a:prstGeom>
          <a:noFill/>
        </p:spPr>
        <p:txBody>
          <a:bodyPr wrap="square" lIns="91426" tIns="45713" rIns="91426" bIns="45713" rtlCol="0">
            <a:spAutoFit/>
          </a:bodyPr>
          <a:lstStyle/>
          <a:p>
            <a:r>
              <a:rPr lang="pl-PL" sz="1200" dirty="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Recepta jest wypisywana na </a:t>
            </a:r>
            <a:r>
              <a:rPr lang="pl-PL" sz="1200" b="1" dirty="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lek przyjmowany na stałe </a:t>
            </a:r>
            <a:br>
              <a:rPr lang="pl-PL" sz="1200" b="1" dirty="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</a:br>
            <a:r>
              <a:rPr lang="pl-PL" sz="1200" dirty="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(co wynika z indywidualnej historii choroby)</a:t>
            </a:r>
          </a:p>
        </p:txBody>
      </p:sp>
      <p:sp>
        <p:nvSpPr>
          <p:cNvPr id="11" name="pole tekstowe 10"/>
          <p:cNvSpPr txBox="1"/>
          <p:nvPr/>
        </p:nvSpPr>
        <p:spPr>
          <a:xfrm>
            <a:off x="4530579" y="2501493"/>
            <a:ext cx="3965860" cy="646325"/>
          </a:xfrm>
          <a:prstGeom prst="rect">
            <a:avLst/>
          </a:prstGeom>
          <a:noFill/>
        </p:spPr>
        <p:txBody>
          <a:bodyPr wrap="square" lIns="91426" tIns="45713" rIns="91426" bIns="45713" rtlCol="0">
            <a:spAutoFit/>
          </a:bodyPr>
          <a:lstStyle/>
          <a:p>
            <a:r>
              <a:rPr lang="pl-PL" sz="1200" dirty="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Lek, na który ma być wypisana recepta </a:t>
            </a:r>
            <a:r>
              <a:rPr lang="pl-PL" sz="1200" b="1" dirty="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był wcześniej przepisany </a:t>
            </a:r>
            <a:r>
              <a:rPr lang="pl-PL" sz="1200" dirty="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przez lekarza w placówce świadczeniodawcy, w której zgłaszane jest zamówienie</a:t>
            </a:r>
          </a:p>
        </p:txBody>
      </p:sp>
      <p:sp>
        <p:nvSpPr>
          <p:cNvPr id="13" name="pole tekstowe 12"/>
          <p:cNvSpPr txBox="1"/>
          <p:nvPr/>
        </p:nvSpPr>
        <p:spPr>
          <a:xfrm>
            <a:off x="3958986" y="4371954"/>
            <a:ext cx="4537450" cy="461659"/>
          </a:xfrm>
          <a:prstGeom prst="rect">
            <a:avLst/>
          </a:prstGeom>
          <a:noFill/>
        </p:spPr>
        <p:txBody>
          <a:bodyPr wrap="square" lIns="91426" tIns="45713" rIns="91426" bIns="45713" rtlCol="0">
            <a:spAutoFit/>
          </a:bodyPr>
          <a:lstStyle/>
          <a:p>
            <a:r>
              <a:rPr lang="pl-PL" sz="1200" dirty="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Lekarstwo jest wydawane </a:t>
            </a:r>
            <a:r>
              <a:rPr lang="pl-PL" sz="1200" b="1" dirty="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po okazaniu dowodu tożsamości </a:t>
            </a:r>
            <a:r>
              <a:rPr lang="pl-PL" sz="1200" dirty="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osoby odbierającej receptę</a:t>
            </a:r>
          </a:p>
        </p:txBody>
      </p:sp>
      <p:sp>
        <p:nvSpPr>
          <p:cNvPr id="18" name="Prostokąt 17"/>
          <p:cNvSpPr/>
          <p:nvPr/>
        </p:nvSpPr>
        <p:spPr>
          <a:xfrm>
            <a:off x="4572003" y="1095587"/>
            <a:ext cx="3924437" cy="276993"/>
          </a:xfrm>
          <a:prstGeom prst="rect">
            <a:avLst/>
          </a:prstGeom>
        </p:spPr>
        <p:txBody>
          <a:bodyPr wrap="square" lIns="0" tIns="45713" rIns="91426" bIns="45713">
            <a:spAutoFit/>
          </a:bodyPr>
          <a:lstStyle/>
          <a:p>
            <a:r>
              <a:rPr lang="pl-PL" sz="1200" dirty="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itchFamily="34" charset="0"/>
              </a:rPr>
              <a:t>Usługa jest dostępna we wskazanych placówkach</a:t>
            </a:r>
          </a:p>
        </p:txBody>
      </p:sp>
      <p:pic>
        <p:nvPicPr>
          <p:cNvPr id="28" name="Obraz 27">
            <a:extLst>
              <a:ext uri="{FF2B5EF4-FFF2-40B4-BE49-F238E27FC236}">
                <a16:creationId xmlns:a16="http://schemas.microsoft.com/office/drawing/2014/main" id="{08222E52-C531-B446-96C3-735013EE6A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2535818"/>
            <a:ext cx="637713" cy="6480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C0899024-7F25-1A48-B7A1-BC916E47A9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6769" y="1635718"/>
            <a:ext cx="637713" cy="648000"/>
          </a:xfrm>
          <a:prstGeom prst="rect">
            <a:avLst/>
          </a:prstGeom>
        </p:spPr>
      </p:pic>
      <p:pic>
        <p:nvPicPr>
          <p:cNvPr id="34" name="Obraz 33">
            <a:extLst>
              <a:ext uri="{FF2B5EF4-FFF2-40B4-BE49-F238E27FC236}">
                <a16:creationId xmlns:a16="http://schemas.microsoft.com/office/drawing/2014/main" id="{4E2389A4-5957-3A41-8CE5-429E8C0A93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6399" y="4212415"/>
            <a:ext cx="637713" cy="6480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583FC7E2-CA07-E14D-9271-F169DFBC907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3649" y="3402502"/>
            <a:ext cx="644771" cy="64800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CBB68C82-8708-E74A-B2AD-1C3E3E53C82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875935"/>
            <a:ext cx="648000" cy="651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10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BAB7EF12-A85E-4B3C-1A19-DB224063C00C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5688123" y="1131590"/>
            <a:ext cx="3266535" cy="25922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2C0030A4-8DC4-688B-8CAE-EA59B9CE5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3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Co zyskuje pracownik?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4AE84B88-55AC-6B86-450A-919B47A31E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27584" y="1121487"/>
            <a:ext cx="4500550" cy="3598026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l-PL" sz="1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Poczucie bezpieczeństwa – może ubezpieczyć członków najbliższej rodziny: małżonka albo partnera życiowego oraz małoletnie dzieci.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sz="12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pl-PL" sz="1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Unika trudnych do przewidzenia wydatków na leczenie: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l-PL" sz="1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ma dostęp do specjalistycznych świadczeń zdrowotnych,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l-PL" sz="1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nie musi wydawać pieniędzy na prywatne wizyty lekarskie </a:t>
            </a:r>
          </a:p>
          <a:p>
            <a:pPr marL="457111" lvl="1" indent="0">
              <a:buNone/>
            </a:pPr>
            <a:r>
              <a:rPr lang="pl-PL" sz="1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         i badania,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l-PL" sz="1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zaoszczędzone pieniądze może przeznaczyć na inny cel.</a:t>
            </a:r>
          </a:p>
          <a:p>
            <a:pPr lvl="1">
              <a:buFont typeface="Arial" panose="020B0604020202020204" pitchFamily="34" charset="0"/>
              <a:buChar char="•"/>
            </a:pPr>
            <a:endParaRPr lang="pl-PL" sz="12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28584" indent="-171450">
              <a:buFont typeface="Wingdings" panose="05000000000000000000" pitchFamily="2" charset="2"/>
              <a:buChar char="Ø"/>
            </a:pPr>
            <a:r>
              <a:rPr lang="pl-PL" sz="1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   Możliwość tańszego ubezpieczenia w grupie.</a:t>
            </a:r>
          </a:p>
          <a:p>
            <a:pPr marL="228584" indent="-171450">
              <a:buFont typeface="Wingdings" panose="05000000000000000000" pitchFamily="2" charset="2"/>
              <a:buChar char="Ø"/>
            </a:pPr>
            <a:endParaRPr lang="pl-PL" sz="12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28584" indent="-171450">
              <a:buFont typeface="Wingdings" panose="05000000000000000000" pitchFamily="2" charset="2"/>
              <a:buChar char="Ø"/>
            </a:pPr>
            <a:r>
              <a:rPr lang="pl-PL" sz="1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   Dostęp do opieki medycznej bez ankiety medycznej.</a:t>
            </a:r>
          </a:p>
          <a:p>
            <a:pPr marL="228584" indent="-171450">
              <a:buFont typeface="Wingdings" panose="05000000000000000000" pitchFamily="2" charset="2"/>
              <a:buChar char="Ø"/>
            </a:pPr>
            <a:endParaRPr lang="pl-PL" sz="12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28584" indent="-171450">
              <a:buFont typeface="Wingdings" panose="05000000000000000000" pitchFamily="2" charset="2"/>
              <a:buChar char="Ø"/>
            </a:pPr>
            <a:r>
              <a:rPr lang="pl-PL" sz="1200" i="0" u="none" strike="noStrike" baseline="0" dirty="0">
                <a:solidFill>
                  <a:srgbClr val="000000"/>
                </a:solidFill>
                <a:latin typeface="Source Sans Pro" panose="020B0503030403020204" pitchFamily="34" charset="0"/>
              </a:rPr>
              <a:t>    Dostęp do prywatnych placówek medycznych, lekarzy i badań </a:t>
            </a:r>
          </a:p>
          <a:p>
            <a:pPr marL="57134" indent="0">
              <a:buNone/>
            </a:pPr>
            <a:r>
              <a:rPr lang="pl-PL" sz="1200" dirty="0">
                <a:solidFill>
                  <a:srgbClr val="000000"/>
                </a:solidFill>
                <a:latin typeface="Source Sans Pro" panose="020B0503030403020204" pitchFamily="34" charset="0"/>
              </a:rPr>
              <a:t>          </a:t>
            </a:r>
            <a:r>
              <a:rPr lang="pl-PL" sz="1200" i="0" u="none" strike="noStrike" baseline="0" dirty="0">
                <a:solidFill>
                  <a:srgbClr val="000000"/>
                </a:solidFill>
                <a:latin typeface="Source Sans Pro" panose="020B0503030403020204" pitchFamily="34" charset="0"/>
              </a:rPr>
              <a:t>diagnostycznych w całej Polsce.</a:t>
            </a:r>
          </a:p>
          <a:p>
            <a:pPr marL="228584" indent="-171450"/>
            <a:endParaRPr lang="pl-PL" sz="12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944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2524308" y="3363838"/>
            <a:ext cx="4095395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8DCF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9964" tIns="179964" rIns="179964" bIns="179964"/>
          <a:lstStyle/>
          <a:p>
            <a:pPr algn="ctr" defTabSz="914216"/>
            <a:r>
              <a:rPr lang="pl-PL" sz="2800" baseline="30000" dirty="0">
                <a:solidFill>
                  <a:srgbClr val="003C7D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/>
              </a:rPr>
              <a:t>Dziękujemy i zachęcamy </a:t>
            </a:r>
          </a:p>
          <a:p>
            <a:pPr algn="ctr" defTabSz="914216"/>
            <a:r>
              <a:rPr lang="pl-PL" sz="2800" b="1" baseline="30000" dirty="0">
                <a:solidFill>
                  <a:srgbClr val="003C7D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/>
              </a:rPr>
              <a:t>do</a:t>
            </a:r>
            <a:r>
              <a:rPr lang="pl-PL" sz="2800" baseline="30000" dirty="0">
                <a:solidFill>
                  <a:srgbClr val="003C7D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/>
              </a:rPr>
              <a:t> </a:t>
            </a:r>
            <a:r>
              <a:rPr lang="pl-PL" sz="2800" b="1" baseline="30000" dirty="0">
                <a:solidFill>
                  <a:srgbClr val="003C7D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/>
              </a:rPr>
              <a:t>skorzystania z naszej oferty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40" t="10813" r="33718" b="39025"/>
          <a:stretch/>
        </p:blipFill>
        <p:spPr bwMode="auto">
          <a:xfrm>
            <a:off x="3563888" y="951570"/>
            <a:ext cx="1990184" cy="1856884"/>
          </a:xfrm>
          <a:prstGeom prst="rect">
            <a:avLst/>
          </a:prstGeom>
          <a:gradFill flip="none" rotWithShape="1">
            <a:gsLst>
              <a:gs pos="0">
                <a:srgbClr val="92D050">
                  <a:shade val="30000"/>
                  <a:satMod val="115000"/>
                </a:srgbClr>
              </a:gs>
              <a:gs pos="50000">
                <a:srgbClr val="92D050">
                  <a:shade val="67500"/>
                  <a:satMod val="115000"/>
                </a:srgbClr>
              </a:gs>
              <a:gs pos="100000">
                <a:srgbClr val="92D05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ole tekstowe 7"/>
          <p:cNvSpPr txBox="1"/>
          <p:nvPr/>
        </p:nvSpPr>
        <p:spPr>
          <a:xfrm>
            <a:off x="395536" y="4429906"/>
            <a:ext cx="8280920" cy="584759"/>
          </a:xfrm>
          <a:prstGeom prst="rect">
            <a:avLst/>
          </a:prstGeom>
          <a:noFill/>
        </p:spPr>
        <p:txBody>
          <a:bodyPr wrap="square" lIns="91424" tIns="45712" rIns="91424" bIns="45712" rtlCol="0">
            <a:spAutoFit/>
          </a:bodyPr>
          <a:lstStyle/>
          <a:p>
            <a:pPr defTabSz="914216"/>
            <a:r>
              <a:rPr lang="pl-PL" sz="800" dirty="0">
                <a:solidFill>
                  <a:srgbClr val="646464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Zakładem ubezpieczeń jest PZU Życie SA. Ten materiał nie jest ofertą w rozumieniu art. 66 Kodeksu cywilnego i ma charakter wyłącznie informacyjny. Szczegółowe informacje o zakresie ubezpieczenia, w tym o wyłączeniach i ograniczeniach odpowiedzialności, znajdziesz w aktualnych ogólnych warunkach grupowego ubezpieczenia na życie i zdrowie PZU Opieka Medyczna S, w aktualnych ogólnych warunkach grupowego ubezpieczenia lekowego PZU Opieka Medyczna i  w aktualnych ogólnych warunkach ubezpieczenia szpitalnego Opieka Medyczna, które są dostępne u agentów PZU Życie i na stronie pzu.pl. </a:t>
            </a:r>
          </a:p>
        </p:txBody>
      </p:sp>
    </p:spTree>
    <p:extLst>
      <p:ext uri="{BB962C8B-B14F-4D97-AF65-F5344CB8AC3E}">
        <p14:creationId xmlns:p14="http://schemas.microsoft.com/office/powerpoint/2010/main" val="1081009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>
            <a:extLst>
              <a:ext uri="{FF2B5EF4-FFF2-40B4-BE49-F238E27FC236}">
                <a16:creationId xmlns:a16="http://schemas.microsoft.com/office/drawing/2014/main" id="{4064A000-BE18-6040-A7F0-B749B4559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478" y="107356"/>
            <a:ext cx="5559668" cy="540002"/>
          </a:xfrm>
          <a:noFill/>
        </p:spPr>
        <p:txBody>
          <a:bodyPr/>
          <a:lstStyle/>
          <a:p>
            <a:r>
              <a:rPr lang="pl-PL" sz="2000" b="1" dirty="0">
                <a:solidFill>
                  <a:schemeClr val="accent6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Zachęcamy do skorzystania z naszej oferty</a:t>
            </a:r>
          </a:p>
        </p:txBody>
      </p:sp>
      <p:sp>
        <p:nvSpPr>
          <p:cNvPr id="5" name="Owal 4">
            <a:extLst>
              <a:ext uri="{FF2B5EF4-FFF2-40B4-BE49-F238E27FC236}">
                <a16:creationId xmlns:a16="http://schemas.microsoft.com/office/drawing/2014/main" id="{DF299AE3-EE39-514C-9737-71B4C226717F}"/>
              </a:ext>
            </a:extLst>
          </p:cNvPr>
          <p:cNvSpPr>
            <a:spLocks noChangeAspect="1"/>
          </p:cNvSpPr>
          <p:nvPr/>
        </p:nvSpPr>
        <p:spPr>
          <a:xfrm>
            <a:off x="5076248" y="2247714"/>
            <a:ext cx="1728000" cy="17280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srgbClr val="646464"/>
              </a:solidFill>
              <a:effectLst/>
              <a:uLnTx/>
              <a:uFillTx/>
              <a:latin typeface="Source Sans Pro" panose="020B0503030403020204" pitchFamily="34" charset="0"/>
              <a:ea typeface="Source Sans Pro" panose="020B0503030403020204" pitchFamily="34" charset="0"/>
              <a:cs typeface="+mn-cs"/>
            </a:endParaRPr>
          </a:p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Umawianiem wizyt dla naszych pacjentów zajmuje się profesjonalny zespół </a:t>
            </a:r>
            <a:r>
              <a:rPr kumimoji="0" lang="pl-PL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500 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konsultantów</a:t>
            </a: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 </a:t>
            </a: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ource Sans Pro" panose="020B0503030403020204" pitchFamily="34" charset="0"/>
              <a:ea typeface="Source Sans Pro" panose="020B0503030403020204" pitchFamily="34" charset="0"/>
              <a:cs typeface="+mn-cs"/>
            </a:endParaRPr>
          </a:p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srgbClr val="646464"/>
              </a:solidFill>
              <a:effectLst/>
              <a:uLnTx/>
              <a:uFillTx/>
              <a:latin typeface="Source Sans Pro" panose="020B0503030403020204" pitchFamily="34" charset="0"/>
              <a:ea typeface="Source Sans Pro" panose="020B0503030403020204" pitchFamily="34" charset="0"/>
              <a:cs typeface="+mn-cs"/>
            </a:endParaRPr>
          </a:p>
        </p:txBody>
      </p:sp>
      <p:sp>
        <p:nvSpPr>
          <p:cNvPr id="6" name="Owal 5">
            <a:extLst>
              <a:ext uri="{FF2B5EF4-FFF2-40B4-BE49-F238E27FC236}">
                <a16:creationId xmlns:a16="http://schemas.microsoft.com/office/drawing/2014/main" id="{CACAB5CD-7DCF-7845-B6A6-30DC41A0F3D9}"/>
              </a:ext>
            </a:extLst>
          </p:cNvPr>
          <p:cNvSpPr/>
          <p:nvPr/>
        </p:nvSpPr>
        <p:spPr>
          <a:xfrm>
            <a:off x="5688316" y="555718"/>
            <a:ext cx="1728000" cy="17280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Ponad </a:t>
            </a:r>
            <a:r>
              <a:rPr kumimoji="0" lang="pl-PL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2400</a:t>
            </a: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 </a:t>
            </a:r>
          </a:p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placówek medycznych              w ponad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 </a:t>
            </a:r>
            <a:r>
              <a:rPr kumimoji="0" lang="pl-PL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600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 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miejscowościach </a:t>
            </a:r>
          </a:p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w Polsce </a:t>
            </a:r>
          </a:p>
        </p:txBody>
      </p:sp>
      <p:sp>
        <p:nvSpPr>
          <p:cNvPr id="7" name="Owal 6">
            <a:extLst>
              <a:ext uri="{FF2B5EF4-FFF2-40B4-BE49-F238E27FC236}">
                <a16:creationId xmlns:a16="http://schemas.microsoft.com/office/drawing/2014/main" id="{BEDDC580-9F1A-2B4D-AD39-41E11A5DA5FB}"/>
              </a:ext>
            </a:extLst>
          </p:cNvPr>
          <p:cNvSpPr/>
          <p:nvPr/>
        </p:nvSpPr>
        <p:spPr>
          <a:xfrm>
            <a:off x="819492" y="3143450"/>
            <a:ext cx="1908211" cy="1908211"/>
          </a:xfrm>
          <a:prstGeom prst="ellipse">
            <a:avLst/>
          </a:prstGeom>
          <a:solidFill>
            <a:srgbClr val="E4F4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Specjalizacja</a:t>
            </a:r>
          </a:p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ource Sans Pro" panose="020B0503030403020204" pitchFamily="34" charset="0"/>
              <a:ea typeface="Source Sans Pro" panose="020B0503030403020204" pitchFamily="34" charset="0"/>
              <a:cs typeface="+mn-cs"/>
            </a:endParaRPr>
          </a:p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W ramach Grupy PZU posiadamy własną firmę medyczną  </a:t>
            </a:r>
          </a:p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PZU Zdrowie</a:t>
            </a: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AD679775-3488-E144-9C49-9608D2DAED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156" y="663538"/>
            <a:ext cx="576000" cy="576000"/>
          </a:xfrm>
          <a:prstGeom prst="rect">
            <a:avLst/>
          </a:prstGeom>
        </p:spPr>
      </p:pic>
      <p:pic>
        <p:nvPicPr>
          <p:cNvPr id="20" name="Obraz 19" descr="Obraz zawierający wewnątrz, okno, siedzi, stół&#10;&#10;Opis wygenerowany automatycznie">
            <a:extLst>
              <a:ext uri="{FF2B5EF4-FFF2-40B4-BE49-F238E27FC236}">
                <a16:creationId xmlns:a16="http://schemas.microsoft.com/office/drawing/2014/main" id="{D8C4274F-9E4C-0C43-AF73-DA6C9BCD3C3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21" r="18469"/>
          <a:stretch/>
        </p:blipFill>
        <p:spPr>
          <a:xfrm>
            <a:off x="2421954" y="2264451"/>
            <a:ext cx="2799890" cy="2770473"/>
          </a:xfrm>
          <a:prstGeom prst="rect">
            <a:avLst/>
          </a:prstGeom>
        </p:spPr>
      </p:pic>
      <p:sp>
        <p:nvSpPr>
          <p:cNvPr id="17" name="Owal 4">
            <a:extLst>
              <a:ext uri="{FF2B5EF4-FFF2-40B4-BE49-F238E27FC236}">
                <a16:creationId xmlns:a16="http://schemas.microsoft.com/office/drawing/2014/main" id="{DF299AE3-EE39-514C-9737-71B4C226717F}"/>
              </a:ext>
            </a:extLst>
          </p:cNvPr>
          <p:cNvSpPr/>
          <p:nvPr/>
        </p:nvSpPr>
        <p:spPr>
          <a:xfrm>
            <a:off x="3672092" y="843750"/>
            <a:ext cx="1728000" cy="1728000"/>
          </a:xfrm>
          <a:prstGeom prst="ellipse">
            <a:avLst/>
          </a:prstGeom>
          <a:solidFill>
            <a:srgbClr val="A9E2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Potencjał</a:t>
            </a:r>
          </a:p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ource Sans Pro" panose="020B0503030403020204" pitchFamily="34" charset="0"/>
              <a:ea typeface="Source Sans Pro" panose="020B0503030403020204" pitchFamily="34" charset="0"/>
              <a:cs typeface="+mn-cs"/>
            </a:endParaRPr>
          </a:p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Stale pracujemy </a:t>
            </a:r>
          </a:p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nad rozwojem</a:t>
            </a:r>
          </a:p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i jakością ubezpieczeń  </a:t>
            </a:r>
          </a:p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zdrowotnych</a:t>
            </a:r>
          </a:p>
        </p:txBody>
      </p:sp>
      <p:pic>
        <p:nvPicPr>
          <p:cNvPr id="19" name="Obraz 18">
            <a:extLst>
              <a:ext uri="{FF2B5EF4-FFF2-40B4-BE49-F238E27FC236}">
                <a16:creationId xmlns:a16="http://schemas.microsoft.com/office/drawing/2014/main" id="{B5B4B8E4-2B45-EF4D-8DC4-5C2B0537A5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025" y="3381969"/>
            <a:ext cx="576000" cy="576000"/>
          </a:xfrm>
          <a:prstGeom prst="rect">
            <a:avLst/>
          </a:prstGeom>
        </p:spPr>
      </p:pic>
      <p:sp>
        <p:nvSpPr>
          <p:cNvPr id="15" name="Owal 4">
            <a:extLst>
              <a:ext uri="{FF2B5EF4-FFF2-40B4-BE49-F238E27FC236}">
                <a16:creationId xmlns:a16="http://schemas.microsoft.com/office/drawing/2014/main" id="{DF299AE3-EE39-514C-9737-71B4C226717F}"/>
              </a:ext>
            </a:extLst>
          </p:cNvPr>
          <p:cNvSpPr>
            <a:spLocks noChangeAspect="1"/>
          </p:cNvSpPr>
          <p:nvPr/>
        </p:nvSpPr>
        <p:spPr>
          <a:xfrm>
            <a:off x="6840252" y="2031862"/>
            <a:ext cx="1548000" cy="1548000"/>
          </a:xfrm>
          <a:prstGeom prst="ellipse">
            <a:avLst/>
          </a:prstGeom>
          <a:solidFill>
            <a:srgbClr val="A9E2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 </a:t>
            </a:r>
          </a:p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Telekonsultacje</a:t>
            </a:r>
          </a:p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 medycznych</a:t>
            </a:r>
            <a:b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</a:b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srgbClr val="646464"/>
              </a:solidFill>
              <a:effectLst/>
              <a:uLnTx/>
              <a:uFillTx/>
              <a:latin typeface="Source Sans Pro" panose="020B0503030403020204" pitchFamily="34" charset="0"/>
              <a:ea typeface="Source Sans Pro" panose="020B0503030403020204" pitchFamily="34" charset="0"/>
              <a:cs typeface="+mn-cs"/>
            </a:endParaRPr>
          </a:p>
        </p:txBody>
      </p:sp>
      <p:pic>
        <p:nvPicPr>
          <p:cNvPr id="21" name="Obraz 20" descr="Obraz zawierający obiekt&#10;&#10;Opis wygenerowany automatycznie">
            <a:extLst>
              <a:ext uri="{FF2B5EF4-FFF2-40B4-BE49-F238E27FC236}">
                <a16:creationId xmlns:a16="http://schemas.microsoft.com/office/drawing/2014/main" id="{5FA7DE7E-61DC-EA49-96D1-ABD923E987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740" y="3399714"/>
            <a:ext cx="576000" cy="576000"/>
          </a:xfrm>
          <a:prstGeom prst="rect">
            <a:avLst/>
          </a:prstGeom>
        </p:spPr>
      </p:pic>
      <p:sp>
        <p:nvSpPr>
          <p:cNvPr id="22" name="Owal 4">
            <a:extLst>
              <a:ext uri="{FF2B5EF4-FFF2-40B4-BE49-F238E27FC236}">
                <a16:creationId xmlns:a16="http://schemas.microsoft.com/office/drawing/2014/main" id="{DF299AE3-EE39-514C-9737-71B4C226717F}"/>
              </a:ext>
            </a:extLst>
          </p:cNvPr>
          <p:cNvSpPr>
            <a:spLocks noChangeAspect="1"/>
          </p:cNvSpPr>
          <p:nvPr/>
        </p:nvSpPr>
        <p:spPr>
          <a:xfrm>
            <a:off x="7380480" y="3544026"/>
            <a:ext cx="1512000" cy="1512000"/>
          </a:xfrm>
          <a:prstGeom prst="ellipse">
            <a:avLst/>
          </a:prstGeom>
          <a:solidFill>
            <a:srgbClr val="A9E2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ource Sans Pro" panose="020B0503030403020204" pitchFamily="34" charset="0"/>
              <a:ea typeface="Source Sans Pro" panose="020B0503030403020204" pitchFamily="34" charset="0"/>
              <a:cs typeface="+mn-cs"/>
            </a:endParaRPr>
          </a:p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Refundacja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 kosztu usług wykonanych </a:t>
            </a:r>
          </a:p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w placówkach spoza sieci</a:t>
            </a:r>
          </a:p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 PZU Zdrowie </a:t>
            </a:r>
            <a:b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</a:b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srgbClr val="646464"/>
              </a:solidFill>
              <a:effectLst/>
              <a:uLnTx/>
              <a:uFillTx/>
              <a:latin typeface="Source Sans Pro" panose="020B0503030403020204" pitchFamily="34" charset="0"/>
              <a:ea typeface="Source Sans Pro" panose="020B0503030403020204" pitchFamily="34" charset="0"/>
              <a:cs typeface="+mn-cs"/>
            </a:endParaRPr>
          </a:p>
        </p:txBody>
      </p:sp>
      <p:pic>
        <p:nvPicPr>
          <p:cNvPr id="23" name="Obraz 22">
            <a:extLst>
              <a:ext uri="{FF2B5EF4-FFF2-40B4-BE49-F238E27FC236}">
                <a16:creationId xmlns:a16="http://schemas.microsoft.com/office/drawing/2014/main" id="{88576AF7-3EE9-384C-8FAA-95BCC645289E}"/>
              </a:ext>
            </a:extLst>
          </p:cNvPr>
          <p:cNvPicPr preferRelativeResize="0"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252" y="3255854"/>
            <a:ext cx="576000" cy="576000"/>
          </a:xfrm>
          <a:prstGeom prst="rect">
            <a:avLst/>
          </a:prstGeom>
        </p:spPr>
      </p:pic>
      <p:sp>
        <p:nvSpPr>
          <p:cNvPr id="24" name="Elipsa 15">
            <a:extLst>
              <a:ext uri="{FF2B5EF4-FFF2-40B4-BE49-F238E27FC236}">
                <a16:creationId xmlns:a16="http://schemas.microsoft.com/office/drawing/2014/main" id="{9F25280E-B68E-644A-9556-CCA26AE1CDE9}"/>
              </a:ext>
            </a:extLst>
          </p:cNvPr>
          <p:cNvSpPr/>
          <p:nvPr/>
        </p:nvSpPr>
        <p:spPr>
          <a:xfrm>
            <a:off x="8100393" y="2139714"/>
            <a:ext cx="576064" cy="576064"/>
          </a:xfrm>
          <a:prstGeom prst="ellipse">
            <a:avLst/>
          </a:prstGeom>
          <a:solidFill>
            <a:schemeClr val="bg1"/>
          </a:solidFill>
          <a:ln w="15875">
            <a:solidFill>
              <a:srgbClr val="00A8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rtlCol="0" anchor="ctr"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Pro" panose="020B0503030403020204" pitchFamily="34" charset="0"/>
              <a:ea typeface="Source Sans Pro" panose="020B0503030403020204" pitchFamily="34" charset="0"/>
              <a:cs typeface="+mn-cs"/>
            </a:endParaRPr>
          </a:p>
        </p:txBody>
      </p:sp>
      <p:pic>
        <p:nvPicPr>
          <p:cNvPr id="25" name="Picture 7" descr="C:\Users\karolinbaran\Documents\Prezentacje - bazy zdjęć\Ikonki\14.03_lekarz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762" y="2264451"/>
            <a:ext cx="374686" cy="374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Owal 4">
            <a:extLst>
              <a:ext uri="{FF2B5EF4-FFF2-40B4-BE49-F238E27FC236}">
                <a16:creationId xmlns:a16="http://schemas.microsoft.com/office/drawing/2014/main" id="{DF299AE3-EE39-514C-9737-71B4C226717F}"/>
              </a:ext>
            </a:extLst>
          </p:cNvPr>
          <p:cNvSpPr>
            <a:spLocks noChangeAspect="1"/>
          </p:cNvSpPr>
          <p:nvPr/>
        </p:nvSpPr>
        <p:spPr>
          <a:xfrm>
            <a:off x="7560332" y="771690"/>
            <a:ext cx="1260000" cy="12600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130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 własnych placówek medycznych PZU Zdrowie</a:t>
            </a:r>
          </a:p>
        </p:txBody>
      </p:sp>
      <p:sp>
        <p:nvSpPr>
          <p:cNvPr id="28" name="Owal 4">
            <a:extLst>
              <a:ext uri="{FF2B5EF4-FFF2-40B4-BE49-F238E27FC236}">
                <a16:creationId xmlns:a16="http://schemas.microsoft.com/office/drawing/2014/main" id="{DF299AE3-EE39-514C-9737-71B4C226717F}"/>
              </a:ext>
            </a:extLst>
          </p:cNvPr>
          <p:cNvSpPr>
            <a:spLocks noChangeAspect="1"/>
          </p:cNvSpPr>
          <p:nvPr/>
        </p:nvSpPr>
        <p:spPr>
          <a:xfrm>
            <a:off x="5688124" y="4084034"/>
            <a:ext cx="1044000" cy="10440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Portal pacjenta </a:t>
            </a:r>
          </a:p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moje PZU</a:t>
            </a:r>
            <a:endParaRPr kumimoji="0" lang="pl-PL" sz="1200" b="1" i="0" u="none" strike="noStrike" kern="1200" cap="none" spc="0" normalizeH="0" baseline="0" noProof="0" dirty="0">
              <a:ln>
                <a:noFill/>
              </a:ln>
              <a:solidFill>
                <a:srgbClr val="646464"/>
              </a:solidFill>
              <a:effectLst/>
              <a:uLnTx/>
              <a:uFillTx/>
              <a:latin typeface="Source Sans Pro" panose="020B0503030403020204" pitchFamily="34" charset="0"/>
              <a:ea typeface="Source Sans Pro" panose="020B0503030403020204" pitchFamily="34" charset="0"/>
              <a:cs typeface="+mn-cs"/>
            </a:endParaRPr>
          </a:p>
        </p:txBody>
      </p:sp>
      <p:sp>
        <p:nvSpPr>
          <p:cNvPr id="29" name="Elipsa 15">
            <a:extLst>
              <a:ext uri="{FF2B5EF4-FFF2-40B4-BE49-F238E27FC236}">
                <a16:creationId xmlns:a16="http://schemas.microsoft.com/office/drawing/2014/main" id="{96A88019-642F-9E4C-80B8-E5DD09CBBE30}"/>
              </a:ext>
            </a:extLst>
          </p:cNvPr>
          <p:cNvSpPr/>
          <p:nvPr/>
        </p:nvSpPr>
        <p:spPr>
          <a:xfrm>
            <a:off x="5148064" y="4119922"/>
            <a:ext cx="576064" cy="576064"/>
          </a:xfrm>
          <a:prstGeom prst="ellipse">
            <a:avLst/>
          </a:prstGeom>
          <a:solidFill>
            <a:schemeClr val="bg1"/>
          </a:solidFill>
          <a:ln w="15875">
            <a:solidFill>
              <a:srgbClr val="00A8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rtlCol="0" anchor="ctr"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Pro" panose="020B0503030403020204" pitchFamily="34" charset="0"/>
              <a:ea typeface="Source Sans Pro" panose="020B0503030403020204" pitchFamily="34" charset="0"/>
              <a:cs typeface="+mn-cs"/>
            </a:endParaRPr>
          </a:p>
        </p:txBody>
      </p:sp>
      <p:pic>
        <p:nvPicPr>
          <p:cNvPr id="30" name="Picture 16" descr="C:\Users\karolinbaran\Documents\Prezentacje - bazy zdjęć\Ikonki\17.09_monitor_videokonferencja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6076" y="4263938"/>
            <a:ext cx="360000" cy="3600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Obraz 30" descr="Obraz zawierający obiekt&#10;&#10;Opis wygenerowany automatycznie">
            <a:extLst>
              <a:ext uri="{FF2B5EF4-FFF2-40B4-BE49-F238E27FC236}">
                <a16:creationId xmlns:a16="http://schemas.microsoft.com/office/drawing/2014/main" id="{714BF5DD-5273-F348-B150-D27AB0B5EE9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432" y="663602"/>
            <a:ext cx="576000" cy="576000"/>
          </a:xfrm>
          <a:prstGeom prst="rect">
            <a:avLst/>
          </a:prstGeom>
        </p:spPr>
      </p:pic>
      <p:pic>
        <p:nvPicPr>
          <p:cNvPr id="34" name="Obraz 33">
            <a:extLst>
              <a:ext uri="{FF2B5EF4-FFF2-40B4-BE49-F238E27FC236}">
                <a16:creationId xmlns:a16="http://schemas.microsoft.com/office/drawing/2014/main" id="{E7917B40-6951-E14A-8CB7-F9BCBA6D041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0127" y="1650833"/>
            <a:ext cx="576000" cy="576000"/>
          </a:xfrm>
          <a:prstGeom prst="rect">
            <a:avLst/>
          </a:prstGeom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40" t="10813" r="33718" b="39025"/>
          <a:stretch/>
        </p:blipFill>
        <p:spPr bwMode="auto">
          <a:xfrm>
            <a:off x="2001589" y="663538"/>
            <a:ext cx="1598303" cy="1491253"/>
          </a:xfrm>
          <a:prstGeom prst="rect">
            <a:avLst/>
          </a:prstGeom>
          <a:gradFill flip="none" rotWithShape="1">
            <a:gsLst>
              <a:gs pos="0">
                <a:srgbClr val="92D050">
                  <a:shade val="30000"/>
                  <a:satMod val="115000"/>
                </a:srgbClr>
              </a:gs>
              <a:gs pos="50000">
                <a:srgbClr val="92D050">
                  <a:shade val="67500"/>
                  <a:satMod val="115000"/>
                </a:srgbClr>
              </a:gs>
              <a:gs pos="100000">
                <a:srgbClr val="92D05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Owal 31">
            <a:extLst>
              <a:ext uri="{FF2B5EF4-FFF2-40B4-BE49-F238E27FC236}">
                <a16:creationId xmlns:a16="http://schemas.microsoft.com/office/drawing/2014/main" id="{06562AAA-A11C-E140-B342-D4AB7D93A091}"/>
              </a:ext>
            </a:extLst>
          </p:cNvPr>
          <p:cNvSpPr/>
          <p:nvPr/>
        </p:nvSpPr>
        <p:spPr>
          <a:xfrm>
            <a:off x="105454" y="1329580"/>
            <a:ext cx="1872144" cy="1836268"/>
          </a:xfrm>
          <a:prstGeom prst="ellipse">
            <a:avLst/>
          </a:prstGeom>
          <a:solidFill>
            <a:srgbClr val="A9E2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Doświadczenie</a:t>
            </a:r>
          </a:p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</a:b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Grupa PZU od blisko   </a:t>
            </a: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20 lat  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jest obecna na rynku ubezpieczeń zdrowotnyc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h</a:t>
            </a:r>
          </a:p>
        </p:txBody>
      </p:sp>
    </p:spTree>
    <p:extLst>
      <p:ext uri="{BB962C8B-B14F-4D97-AF65-F5344CB8AC3E}">
        <p14:creationId xmlns:p14="http://schemas.microsoft.com/office/powerpoint/2010/main" val="2889402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Dowolny kształt: kształt 75">
            <a:extLst>
              <a:ext uri="{FF2B5EF4-FFF2-40B4-BE49-F238E27FC236}">
                <a16:creationId xmlns:a16="http://schemas.microsoft.com/office/drawing/2014/main" id="{BB25FD39-93D2-42D1-A8AA-7CDFB045EF5B}"/>
              </a:ext>
            </a:extLst>
          </p:cNvPr>
          <p:cNvSpPr/>
          <p:nvPr/>
        </p:nvSpPr>
        <p:spPr>
          <a:xfrm rot="5400000">
            <a:off x="-348935" y="1066883"/>
            <a:ext cx="4293393" cy="2983542"/>
          </a:xfrm>
          <a:custGeom>
            <a:avLst/>
            <a:gdLst>
              <a:gd name="connsiteX0" fmla="*/ 0 w 5724524"/>
              <a:gd name="connsiteY0" fmla="*/ 3978056 h 3978056"/>
              <a:gd name="connsiteX1" fmla="*/ 0 w 5724524"/>
              <a:gd name="connsiteY1" fmla="*/ 187107 h 3978056"/>
              <a:gd name="connsiteX2" fmla="*/ 583050 w 5724524"/>
              <a:gd name="connsiteY2" fmla="*/ 187107 h 3978056"/>
              <a:gd name="connsiteX3" fmla="*/ 732220 w 5724524"/>
              <a:gd name="connsiteY3" fmla="*/ 0 h 3978056"/>
              <a:gd name="connsiteX4" fmla="*/ 881390 w 5724524"/>
              <a:gd name="connsiteY4" fmla="*/ 187107 h 3978056"/>
              <a:gd name="connsiteX5" fmla="*/ 5724524 w 5724524"/>
              <a:gd name="connsiteY5" fmla="*/ 187107 h 3978056"/>
              <a:gd name="connsiteX6" fmla="*/ 5724524 w 5724524"/>
              <a:gd name="connsiteY6" fmla="*/ 3978056 h 3978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24524" h="3978056">
                <a:moveTo>
                  <a:pt x="0" y="3978056"/>
                </a:moveTo>
                <a:lnTo>
                  <a:pt x="0" y="187107"/>
                </a:lnTo>
                <a:lnTo>
                  <a:pt x="583050" y="187107"/>
                </a:lnTo>
                <a:lnTo>
                  <a:pt x="732220" y="0"/>
                </a:lnTo>
                <a:lnTo>
                  <a:pt x="881390" y="187107"/>
                </a:lnTo>
                <a:lnTo>
                  <a:pt x="5724524" y="187107"/>
                </a:lnTo>
                <a:lnTo>
                  <a:pt x="5724524" y="3978056"/>
                </a:lnTo>
                <a:close/>
              </a:path>
            </a:pathLst>
          </a:custGeom>
          <a:solidFill>
            <a:schemeClr val="bg1"/>
          </a:solidFill>
          <a:ln w="127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685800"/>
            <a:endParaRPr lang="pl-PL" sz="1350">
              <a:solidFill>
                <a:srgbClr val="FFFFFF"/>
              </a:solidFill>
              <a:latin typeface="Calibri" panose="020F0502020204030204"/>
            </a:endParaRPr>
          </a:p>
        </p:txBody>
      </p:sp>
      <p:graphicFrame>
        <p:nvGraphicFramePr>
          <p:cNvPr id="12" name="Tabela 12">
            <a:extLst>
              <a:ext uri="{FF2B5EF4-FFF2-40B4-BE49-F238E27FC236}">
                <a16:creationId xmlns:a16="http://schemas.microsoft.com/office/drawing/2014/main" id="{3B953DCA-1551-4E3A-8489-980407AC7670}"/>
              </a:ext>
            </a:extLst>
          </p:cNvPr>
          <p:cNvGraphicFramePr>
            <a:graphicFrameLocks noGrp="1"/>
          </p:cNvGraphicFramePr>
          <p:nvPr/>
        </p:nvGraphicFramePr>
        <p:xfrm>
          <a:off x="3654028" y="411957"/>
          <a:ext cx="5197077" cy="42933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2359">
                  <a:extLst>
                    <a:ext uri="{9D8B030D-6E8A-4147-A177-3AD203B41FA5}">
                      <a16:colId xmlns:a16="http://schemas.microsoft.com/office/drawing/2014/main" val="1813258729"/>
                    </a:ext>
                  </a:extLst>
                </a:gridCol>
                <a:gridCol w="1732359">
                  <a:extLst>
                    <a:ext uri="{9D8B030D-6E8A-4147-A177-3AD203B41FA5}">
                      <a16:colId xmlns:a16="http://schemas.microsoft.com/office/drawing/2014/main" val="103391398"/>
                    </a:ext>
                  </a:extLst>
                </a:gridCol>
                <a:gridCol w="1732359">
                  <a:extLst>
                    <a:ext uri="{9D8B030D-6E8A-4147-A177-3AD203B41FA5}">
                      <a16:colId xmlns:a16="http://schemas.microsoft.com/office/drawing/2014/main" val="1218719868"/>
                    </a:ext>
                  </a:extLst>
                </a:gridCol>
              </a:tblGrid>
              <a:tr h="1431131">
                <a:tc>
                  <a:txBody>
                    <a:bodyPr/>
                    <a:lstStyle/>
                    <a:p>
                      <a:endParaRPr lang="pl-PL" sz="1000" dirty="0"/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000" dirty="0"/>
                    </a:p>
                  </a:txBody>
                  <a:tcPr marL="68580" marR="68580" marT="34290" marB="34290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pl-PL" sz="1000" dirty="0"/>
                    </a:p>
                  </a:txBody>
                  <a:tcPr marL="68580" marR="68580" marT="34290" marB="3429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5726068"/>
                  </a:ext>
                </a:extLst>
              </a:tr>
              <a:tr h="1431131">
                <a:tc>
                  <a:txBody>
                    <a:bodyPr/>
                    <a:lstStyle/>
                    <a:p>
                      <a:endParaRPr lang="pl-PL" sz="1000" dirty="0"/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000" dirty="0"/>
                    </a:p>
                  </a:txBody>
                  <a:tcPr marL="68580" marR="68580" marT="34290" marB="34290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9152978"/>
                  </a:ext>
                </a:extLst>
              </a:tr>
              <a:tr h="1431131">
                <a:tc>
                  <a:txBody>
                    <a:bodyPr/>
                    <a:lstStyle/>
                    <a:p>
                      <a:endParaRPr lang="pl-PL" sz="1000" dirty="0"/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000" dirty="0"/>
                    </a:p>
                  </a:txBody>
                  <a:tcPr marL="68580" marR="68580" marT="34290" marB="34290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000" dirty="0"/>
                    </a:p>
                  </a:txBody>
                  <a:tcPr marL="68580" marR="68580" marT="34290" marB="34290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2175808"/>
                  </a:ext>
                </a:extLst>
              </a:tr>
            </a:tbl>
          </a:graphicData>
        </a:graphic>
      </p:graphicFrame>
      <p:sp>
        <p:nvSpPr>
          <p:cNvPr id="67" name="pole tekstowe 66">
            <a:extLst>
              <a:ext uri="{FF2B5EF4-FFF2-40B4-BE49-F238E27FC236}">
                <a16:creationId xmlns:a16="http://schemas.microsoft.com/office/drawing/2014/main" id="{16BC1EB2-59B7-4F83-B3A8-982A4FD526DC}"/>
              </a:ext>
            </a:extLst>
          </p:cNvPr>
          <p:cNvSpPr txBox="1"/>
          <p:nvPr/>
        </p:nvSpPr>
        <p:spPr>
          <a:xfrm>
            <a:off x="262333" y="2534079"/>
            <a:ext cx="2707481" cy="2236381"/>
          </a:xfrm>
          <a:prstGeom prst="rect">
            <a:avLst/>
          </a:prstGeom>
          <a:noFill/>
        </p:spPr>
        <p:txBody>
          <a:bodyPr wrap="square" lIns="162000">
            <a:spAutoFit/>
          </a:bodyPr>
          <a:lstStyle/>
          <a:p>
            <a:pPr defTabSz="685800">
              <a:lnSpc>
                <a:spcPct val="114000"/>
              </a:lnSpc>
              <a:spcAft>
                <a:spcPts val="450"/>
              </a:spcAft>
            </a:pPr>
            <a:r>
              <a:rPr lang="pl-PL" sz="900" dirty="0">
                <a:solidFill>
                  <a:srgbClr val="555555"/>
                </a:solidFill>
                <a:latin typeface="Calibri" panose="020F0502020204030204"/>
              </a:rPr>
              <a:t>W 2021 roku lekarze wystawili osobom ubezpieczonym w ZUS 20,5 mln zaświadczeń lekarskich z powodu choroby. Łączna liczba dni absencji w pracy wynikającej z tych zaświadczeń wyniosła blisko 240 mln. </a:t>
            </a:r>
          </a:p>
          <a:p>
            <a:pPr defTabSz="685800"/>
            <a:r>
              <a:rPr lang="pl-PL" sz="900" b="1" dirty="0">
                <a:solidFill>
                  <a:srgbClr val="555555"/>
                </a:solidFill>
                <a:latin typeface="Calibri" panose="020F0502020204030204"/>
              </a:rPr>
              <a:t>Zwolnienia lekarskie to koszt dla pracownika </a:t>
            </a:r>
          </a:p>
          <a:p>
            <a:pPr defTabSz="685800">
              <a:lnSpc>
                <a:spcPct val="113000"/>
              </a:lnSpc>
              <a:spcAft>
                <a:spcPts val="450"/>
              </a:spcAft>
            </a:pPr>
            <a:r>
              <a:rPr lang="pl-PL" sz="900" b="1" dirty="0">
                <a:solidFill>
                  <a:srgbClr val="555555"/>
                </a:solidFill>
                <a:latin typeface="Calibri" panose="020F0502020204030204"/>
              </a:rPr>
              <a:t>i pracodawcy</a:t>
            </a:r>
            <a:br>
              <a:rPr lang="pl-PL" sz="900" b="1" dirty="0">
                <a:solidFill>
                  <a:srgbClr val="555555"/>
                </a:solidFill>
                <a:latin typeface="Calibri" panose="020F0502020204030204"/>
              </a:rPr>
            </a:br>
            <a:r>
              <a:rPr lang="pl-PL" sz="900" dirty="0">
                <a:solidFill>
                  <a:srgbClr val="555555"/>
                </a:solidFill>
                <a:latin typeface="Calibri" panose="020F0502020204030204"/>
              </a:rPr>
              <a:t>Pracownik przebywając na zwolnieniu </a:t>
            </a:r>
            <a:br>
              <a:rPr lang="pl-PL" sz="900" dirty="0">
                <a:solidFill>
                  <a:srgbClr val="555555"/>
                </a:solidFill>
                <a:latin typeface="Calibri" panose="020F0502020204030204"/>
              </a:rPr>
            </a:br>
            <a:r>
              <a:rPr lang="pl-PL" sz="900" dirty="0">
                <a:solidFill>
                  <a:srgbClr val="555555"/>
                </a:solidFill>
                <a:latin typeface="Calibri" panose="020F0502020204030204"/>
              </a:rPr>
              <a:t>traci 20% wynagrodzenia. </a:t>
            </a:r>
            <a:br>
              <a:rPr lang="pl-PL" sz="900" dirty="0">
                <a:solidFill>
                  <a:srgbClr val="555555"/>
                </a:solidFill>
                <a:latin typeface="Calibri" panose="020F0502020204030204"/>
              </a:rPr>
            </a:br>
            <a:r>
              <a:rPr lang="pl-PL" sz="900" dirty="0">
                <a:solidFill>
                  <a:srgbClr val="555555"/>
                </a:solidFill>
                <a:latin typeface="Calibri" panose="020F0502020204030204"/>
              </a:rPr>
              <a:t>Pracodawcę absencja chorobowa jednego pracownika kosztuje średnio kilka </a:t>
            </a:r>
            <a:br>
              <a:rPr lang="pl-PL" sz="900" dirty="0">
                <a:solidFill>
                  <a:srgbClr val="555555"/>
                </a:solidFill>
                <a:latin typeface="Calibri" panose="020F0502020204030204"/>
              </a:rPr>
            </a:br>
            <a:r>
              <a:rPr lang="pl-PL" sz="900" dirty="0">
                <a:solidFill>
                  <a:srgbClr val="555555"/>
                </a:solidFill>
                <a:latin typeface="Calibri" panose="020F0502020204030204"/>
              </a:rPr>
              <a:t>tysięcy złotych rocznie.</a:t>
            </a:r>
          </a:p>
          <a:p>
            <a:pPr defTabSz="685800">
              <a:lnSpc>
                <a:spcPct val="114000"/>
              </a:lnSpc>
              <a:spcAft>
                <a:spcPts val="450"/>
              </a:spcAft>
            </a:pPr>
            <a:endParaRPr lang="pl-PL" sz="900" dirty="0">
              <a:solidFill>
                <a:srgbClr val="555555"/>
              </a:solidFill>
              <a:latin typeface="Calibri" panose="020F0502020204030204"/>
            </a:endParaRPr>
          </a:p>
        </p:txBody>
      </p:sp>
      <p:sp>
        <p:nvSpPr>
          <p:cNvPr id="77" name="Prostokąt 76">
            <a:extLst>
              <a:ext uri="{FF2B5EF4-FFF2-40B4-BE49-F238E27FC236}">
                <a16:creationId xmlns:a16="http://schemas.microsoft.com/office/drawing/2014/main" id="{3258157C-81E6-40AE-A07D-87E2F4E2B7BF}"/>
              </a:ext>
            </a:extLst>
          </p:cNvPr>
          <p:cNvSpPr/>
          <p:nvPr/>
        </p:nvSpPr>
        <p:spPr>
          <a:xfrm>
            <a:off x="254793" y="741255"/>
            <a:ext cx="2863405" cy="1708160"/>
          </a:xfrm>
          <a:prstGeom prst="rect">
            <a:avLst/>
          </a:prstGeom>
        </p:spPr>
        <p:txBody>
          <a:bodyPr wrap="square" lIns="162000">
            <a:spAutoFit/>
          </a:bodyPr>
          <a:lstStyle/>
          <a:p>
            <a:pPr defTabSz="685800"/>
            <a:r>
              <a:rPr lang="pl-PL" sz="2100" b="1" dirty="0">
                <a:solidFill>
                  <a:srgbClr val="003C7D"/>
                </a:solidFill>
                <a:latin typeface="Calibri" panose="020F0502020204030204"/>
              </a:rPr>
              <a:t>Nie dbamy o siebie, </a:t>
            </a:r>
            <a:br>
              <a:rPr lang="pl-PL" sz="2100" b="1" dirty="0">
                <a:solidFill>
                  <a:srgbClr val="003C7D"/>
                </a:solidFill>
                <a:latin typeface="Calibri" panose="020F0502020204030204"/>
              </a:rPr>
            </a:br>
            <a:r>
              <a:rPr lang="pl-PL" sz="2100" b="1" dirty="0">
                <a:solidFill>
                  <a:srgbClr val="003C7D"/>
                </a:solidFill>
                <a:latin typeface="Calibri" panose="020F0502020204030204"/>
              </a:rPr>
              <a:t>więc dłużej chorujemy</a:t>
            </a:r>
            <a:br>
              <a:rPr lang="pl-PL" sz="2100" dirty="0">
                <a:solidFill>
                  <a:srgbClr val="003C7D"/>
                </a:solidFill>
                <a:latin typeface="Calibri" panose="020F0502020204030204"/>
              </a:rPr>
            </a:br>
            <a:r>
              <a:rPr lang="pl-PL" sz="2100" dirty="0">
                <a:solidFill>
                  <a:srgbClr val="003C7D"/>
                </a:solidFill>
                <a:latin typeface="Calibri" panose="020F0502020204030204"/>
              </a:rPr>
              <a:t>Tracą na tym </a:t>
            </a:r>
            <a:br>
              <a:rPr lang="pl-PL" sz="2100" dirty="0">
                <a:solidFill>
                  <a:srgbClr val="003C7D"/>
                </a:solidFill>
                <a:latin typeface="Calibri" panose="020F0502020204030204"/>
              </a:rPr>
            </a:br>
            <a:r>
              <a:rPr lang="pl-PL" sz="2100" dirty="0">
                <a:solidFill>
                  <a:srgbClr val="003C7D"/>
                </a:solidFill>
                <a:latin typeface="Calibri" panose="020F0502020204030204"/>
              </a:rPr>
              <a:t>i pracownicy </a:t>
            </a:r>
          </a:p>
          <a:p>
            <a:pPr defTabSz="685800"/>
            <a:r>
              <a:rPr lang="pl-PL" sz="2100" dirty="0">
                <a:solidFill>
                  <a:srgbClr val="003C7D"/>
                </a:solidFill>
                <a:latin typeface="Calibri" panose="020F0502020204030204"/>
              </a:rPr>
              <a:t>i pracodawca</a:t>
            </a:r>
          </a:p>
        </p:txBody>
      </p:sp>
      <p:sp>
        <p:nvSpPr>
          <p:cNvPr id="78" name="pole tekstowe 77">
            <a:extLst>
              <a:ext uri="{FF2B5EF4-FFF2-40B4-BE49-F238E27FC236}">
                <a16:creationId xmlns:a16="http://schemas.microsoft.com/office/drawing/2014/main" id="{1898A9B8-4F25-4A74-8B60-D11A819578AD}"/>
              </a:ext>
            </a:extLst>
          </p:cNvPr>
          <p:cNvSpPr txBox="1"/>
          <p:nvPr/>
        </p:nvSpPr>
        <p:spPr>
          <a:xfrm>
            <a:off x="3654029" y="577475"/>
            <a:ext cx="1675209" cy="1030539"/>
          </a:xfrm>
          <a:prstGeom prst="rect">
            <a:avLst/>
          </a:prstGeom>
          <a:noFill/>
        </p:spPr>
        <p:txBody>
          <a:bodyPr wrap="square" lIns="162000">
            <a:spAutoFit/>
          </a:bodyPr>
          <a:lstStyle/>
          <a:p>
            <a:pPr defTabSz="685800">
              <a:lnSpc>
                <a:spcPct val="114000"/>
              </a:lnSpc>
              <a:spcAft>
                <a:spcPts val="450"/>
              </a:spcAft>
            </a:pPr>
            <a:r>
              <a:rPr lang="pl-PL" sz="900" dirty="0">
                <a:solidFill>
                  <a:srgbClr val="555555"/>
                </a:solidFill>
                <a:latin typeface="Calibri" panose="020F0502020204030204"/>
              </a:rPr>
              <a:t>Przynajmniej jedno zwolnienie otrzymało </a:t>
            </a:r>
            <a:br>
              <a:rPr lang="pl-PL" sz="900" dirty="0">
                <a:solidFill>
                  <a:srgbClr val="555555"/>
                </a:solidFill>
                <a:latin typeface="Calibri" panose="020F0502020204030204"/>
              </a:rPr>
            </a:br>
            <a:r>
              <a:rPr lang="pl-PL" sz="900" dirty="0">
                <a:solidFill>
                  <a:srgbClr val="555555"/>
                </a:solidFill>
                <a:latin typeface="Calibri" panose="020F0502020204030204"/>
              </a:rPr>
              <a:t>w 2021 roku 6,5 mln osób, czyli około 45% osób podlegających ubezpieczeniu chorobowemu. </a:t>
            </a:r>
          </a:p>
        </p:txBody>
      </p:sp>
      <p:sp>
        <p:nvSpPr>
          <p:cNvPr id="84" name="pole tekstowe 83">
            <a:extLst>
              <a:ext uri="{FF2B5EF4-FFF2-40B4-BE49-F238E27FC236}">
                <a16:creationId xmlns:a16="http://schemas.microsoft.com/office/drawing/2014/main" id="{00FDE8E8-22B2-4758-A9D2-70BCCA2F9CAF}"/>
              </a:ext>
            </a:extLst>
          </p:cNvPr>
          <p:cNvSpPr txBox="1"/>
          <p:nvPr/>
        </p:nvSpPr>
        <p:spPr>
          <a:xfrm>
            <a:off x="7168964" y="714490"/>
            <a:ext cx="1628423" cy="1883977"/>
          </a:xfrm>
          <a:prstGeom prst="rect">
            <a:avLst/>
          </a:prstGeom>
          <a:noFill/>
        </p:spPr>
        <p:txBody>
          <a:bodyPr wrap="square" lIns="162000">
            <a:spAutoFit/>
          </a:bodyPr>
          <a:lstStyle/>
          <a:p>
            <a:pPr defTabSz="685800">
              <a:lnSpc>
                <a:spcPct val="114000"/>
              </a:lnSpc>
              <a:spcAft>
                <a:spcPts val="450"/>
              </a:spcAft>
            </a:pPr>
            <a:r>
              <a:rPr lang="pl-PL" sz="900" dirty="0">
                <a:solidFill>
                  <a:srgbClr val="555555"/>
                </a:solidFill>
                <a:latin typeface="Calibri" panose="020F0502020204030204"/>
              </a:rPr>
              <a:t>Choroby układu </a:t>
            </a:r>
            <a:br>
              <a:rPr lang="pl-PL" sz="900" dirty="0">
                <a:solidFill>
                  <a:srgbClr val="555555"/>
                </a:solidFill>
                <a:latin typeface="Calibri" panose="020F0502020204030204"/>
              </a:rPr>
            </a:br>
            <a:r>
              <a:rPr lang="pl-PL" sz="900" dirty="0">
                <a:solidFill>
                  <a:srgbClr val="555555"/>
                </a:solidFill>
                <a:latin typeface="Calibri" panose="020F0502020204030204"/>
              </a:rPr>
              <a:t>mięśniowo-szkieletowego </a:t>
            </a:r>
            <a:br>
              <a:rPr lang="pl-PL" sz="900" dirty="0">
                <a:solidFill>
                  <a:srgbClr val="555555"/>
                </a:solidFill>
                <a:latin typeface="Calibri" panose="020F0502020204030204"/>
              </a:rPr>
            </a:br>
            <a:r>
              <a:rPr lang="pl-PL" sz="900" dirty="0">
                <a:solidFill>
                  <a:srgbClr val="555555"/>
                </a:solidFill>
                <a:latin typeface="Calibri" panose="020F0502020204030204"/>
              </a:rPr>
              <a:t>są przyczyną ponad </a:t>
            </a:r>
            <a:br>
              <a:rPr lang="pl-PL" sz="900" dirty="0">
                <a:solidFill>
                  <a:srgbClr val="555555"/>
                </a:solidFill>
                <a:latin typeface="Calibri" panose="020F0502020204030204"/>
              </a:rPr>
            </a:br>
            <a:r>
              <a:rPr lang="pl-PL" sz="900" dirty="0">
                <a:solidFill>
                  <a:srgbClr val="555555"/>
                </a:solidFill>
                <a:latin typeface="Calibri" panose="020F0502020204030204"/>
              </a:rPr>
              <a:t>16,5% absencji chorobowych. </a:t>
            </a:r>
          </a:p>
          <a:p>
            <a:pPr defTabSz="685800">
              <a:lnSpc>
                <a:spcPct val="114000"/>
              </a:lnSpc>
              <a:spcAft>
                <a:spcPts val="450"/>
              </a:spcAft>
            </a:pPr>
            <a:r>
              <a:rPr lang="pl-PL" sz="900" dirty="0">
                <a:solidFill>
                  <a:srgbClr val="555555"/>
                </a:solidFill>
                <a:latin typeface="Calibri" panose="020F0502020204030204"/>
              </a:rPr>
              <a:t>Kolejne miejsca zajmują </a:t>
            </a:r>
            <a:br>
              <a:rPr lang="pl-PL" sz="900" dirty="0">
                <a:solidFill>
                  <a:srgbClr val="555555"/>
                </a:solidFill>
                <a:latin typeface="Calibri" panose="020F0502020204030204"/>
              </a:rPr>
            </a:br>
            <a:r>
              <a:rPr lang="pl-PL" sz="900" dirty="0">
                <a:solidFill>
                  <a:srgbClr val="555555"/>
                </a:solidFill>
                <a:latin typeface="Calibri" panose="020F0502020204030204"/>
              </a:rPr>
              <a:t>urazy i zatrucia (13,1%), choroby układu oddechowego (11,6%) </a:t>
            </a:r>
            <a:br>
              <a:rPr lang="pl-PL" sz="900" dirty="0">
                <a:solidFill>
                  <a:srgbClr val="555555"/>
                </a:solidFill>
                <a:latin typeface="Calibri" panose="020F0502020204030204"/>
              </a:rPr>
            </a:br>
            <a:r>
              <a:rPr lang="pl-PL" sz="900" dirty="0">
                <a:solidFill>
                  <a:srgbClr val="555555"/>
                </a:solidFill>
                <a:latin typeface="Calibri" panose="020F0502020204030204"/>
              </a:rPr>
              <a:t>oraz zaburzenia psychiczne </a:t>
            </a:r>
            <a:br>
              <a:rPr lang="pl-PL" sz="900" dirty="0">
                <a:solidFill>
                  <a:srgbClr val="555555"/>
                </a:solidFill>
                <a:latin typeface="Calibri" panose="020F0502020204030204"/>
              </a:rPr>
            </a:br>
            <a:r>
              <a:rPr lang="pl-PL" sz="900" dirty="0">
                <a:solidFill>
                  <a:srgbClr val="555555"/>
                </a:solidFill>
                <a:latin typeface="Calibri" panose="020F0502020204030204"/>
              </a:rPr>
              <a:t>i zaburzenia zachowania </a:t>
            </a:r>
            <a:br>
              <a:rPr lang="pl-PL" sz="900" dirty="0">
                <a:solidFill>
                  <a:srgbClr val="555555"/>
                </a:solidFill>
                <a:latin typeface="Calibri" panose="020F0502020204030204"/>
              </a:rPr>
            </a:br>
            <a:r>
              <a:rPr lang="pl-PL" sz="900" dirty="0">
                <a:solidFill>
                  <a:srgbClr val="555555"/>
                </a:solidFill>
                <a:latin typeface="Calibri" panose="020F0502020204030204"/>
              </a:rPr>
              <a:t>(10,5%).</a:t>
            </a:r>
          </a:p>
        </p:txBody>
      </p:sp>
      <p:sp>
        <p:nvSpPr>
          <p:cNvPr id="85" name="pole tekstowe 84">
            <a:extLst>
              <a:ext uri="{FF2B5EF4-FFF2-40B4-BE49-F238E27FC236}">
                <a16:creationId xmlns:a16="http://schemas.microsoft.com/office/drawing/2014/main" id="{97B78B98-1D31-48A8-B23F-114555D9D023}"/>
              </a:ext>
            </a:extLst>
          </p:cNvPr>
          <p:cNvSpPr txBox="1"/>
          <p:nvPr/>
        </p:nvSpPr>
        <p:spPr>
          <a:xfrm>
            <a:off x="5409886" y="3511643"/>
            <a:ext cx="1729425" cy="936860"/>
          </a:xfrm>
          <a:prstGeom prst="rect">
            <a:avLst/>
          </a:prstGeom>
          <a:noFill/>
        </p:spPr>
        <p:txBody>
          <a:bodyPr wrap="square" lIns="162000">
            <a:spAutoFit/>
          </a:bodyPr>
          <a:lstStyle/>
          <a:p>
            <a:pPr defTabSz="685800">
              <a:lnSpc>
                <a:spcPct val="114000"/>
              </a:lnSpc>
              <a:spcAft>
                <a:spcPts val="450"/>
              </a:spcAft>
            </a:pPr>
            <a:r>
              <a:rPr lang="pl-PL" b="1" dirty="0">
                <a:solidFill>
                  <a:srgbClr val="003C7D"/>
                </a:solidFill>
                <a:latin typeface="Calibri" panose="020F0502020204030204"/>
              </a:rPr>
              <a:t>37 dni</a:t>
            </a:r>
          </a:p>
          <a:p>
            <a:pPr defTabSz="685800">
              <a:lnSpc>
                <a:spcPct val="114000"/>
              </a:lnSpc>
              <a:spcAft>
                <a:spcPts val="450"/>
              </a:spcAft>
            </a:pPr>
            <a:r>
              <a:rPr lang="pl-PL" sz="900" dirty="0">
                <a:solidFill>
                  <a:srgbClr val="555555"/>
                </a:solidFill>
                <a:latin typeface="Calibri" panose="020F0502020204030204"/>
              </a:rPr>
              <a:t>Średnie tyle dni rocznie pracownik przebywa </a:t>
            </a:r>
            <a:br>
              <a:rPr lang="pl-PL" sz="900" dirty="0">
                <a:solidFill>
                  <a:srgbClr val="555555"/>
                </a:solidFill>
                <a:latin typeface="Calibri" panose="020F0502020204030204"/>
              </a:rPr>
            </a:br>
            <a:r>
              <a:rPr lang="pl-PL" sz="900" dirty="0">
                <a:solidFill>
                  <a:srgbClr val="555555"/>
                </a:solidFill>
                <a:latin typeface="Calibri" panose="020F0502020204030204"/>
              </a:rPr>
              <a:t>na zwolnieniu lekarskim.</a:t>
            </a:r>
          </a:p>
        </p:txBody>
      </p:sp>
      <p:sp>
        <p:nvSpPr>
          <p:cNvPr id="88" name="pole tekstowe 87">
            <a:extLst>
              <a:ext uri="{FF2B5EF4-FFF2-40B4-BE49-F238E27FC236}">
                <a16:creationId xmlns:a16="http://schemas.microsoft.com/office/drawing/2014/main" id="{833CE5F2-B4AF-4C19-A94D-67E05825172B}"/>
              </a:ext>
            </a:extLst>
          </p:cNvPr>
          <p:cNvSpPr txBox="1"/>
          <p:nvPr/>
        </p:nvSpPr>
        <p:spPr>
          <a:xfrm>
            <a:off x="5409886" y="655331"/>
            <a:ext cx="1573015" cy="936860"/>
          </a:xfrm>
          <a:prstGeom prst="rect">
            <a:avLst/>
          </a:prstGeom>
          <a:noFill/>
        </p:spPr>
        <p:txBody>
          <a:bodyPr wrap="square" lIns="162000">
            <a:spAutoFit/>
          </a:bodyPr>
          <a:lstStyle/>
          <a:p>
            <a:pPr defTabSz="685800">
              <a:lnSpc>
                <a:spcPct val="114000"/>
              </a:lnSpc>
              <a:spcAft>
                <a:spcPts val="450"/>
              </a:spcAft>
            </a:pPr>
            <a:r>
              <a:rPr lang="pl-PL" b="1" dirty="0">
                <a:solidFill>
                  <a:srgbClr val="FFFFFF"/>
                </a:solidFill>
                <a:latin typeface="Calibri" panose="020F0502020204030204"/>
              </a:rPr>
              <a:t>12 dni</a:t>
            </a:r>
          </a:p>
          <a:p>
            <a:pPr defTabSz="685800">
              <a:lnSpc>
                <a:spcPct val="114000"/>
              </a:lnSpc>
              <a:spcAft>
                <a:spcPts val="450"/>
              </a:spcAft>
            </a:pPr>
            <a:r>
              <a:rPr lang="pl-PL" sz="900" dirty="0">
                <a:solidFill>
                  <a:srgbClr val="FFFFFF"/>
                </a:solidFill>
                <a:latin typeface="Calibri" panose="020F0502020204030204"/>
              </a:rPr>
              <a:t>Tyle dni trwało średnio pojedyncze zwolnienie lekarskie w 2021 roku.</a:t>
            </a:r>
          </a:p>
        </p:txBody>
      </p:sp>
      <p:grpSp>
        <p:nvGrpSpPr>
          <p:cNvPr id="89" name="Grafika 226">
            <a:extLst>
              <a:ext uri="{FF2B5EF4-FFF2-40B4-BE49-F238E27FC236}">
                <a16:creationId xmlns:a16="http://schemas.microsoft.com/office/drawing/2014/main" id="{F03F6688-1C90-4B49-B06A-BD90FFB0E23F}"/>
              </a:ext>
            </a:extLst>
          </p:cNvPr>
          <p:cNvGrpSpPr/>
          <p:nvPr/>
        </p:nvGrpSpPr>
        <p:grpSpPr>
          <a:xfrm>
            <a:off x="7710137" y="3685723"/>
            <a:ext cx="631800" cy="631800"/>
            <a:chOff x="7193628" y="1841100"/>
            <a:chExt cx="540000" cy="540000"/>
          </a:xfrm>
          <a:solidFill>
            <a:schemeClr val="bg1"/>
          </a:solidFill>
        </p:grpSpPr>
        <p:sp>
          <p:nvSpPr>
            <p:cNvPr id="91" name="Dowolny kształt: kształt 933">
              <a:extLst>
                <a:ext uri="{FF2B5EF4-FFF2-40B4-BE49-F238E27FC236}">
                  <a16:creationId xmlns:a16="http://schemas.microsoft.com/office/drawing/2014/main" id="{477B2975-C0BA-4BC4-9237-FB374A7E3984}"/>
                </a:ext>
              </a:extLst>
            </p:cNvPr>
            <p:cNvSpPr/>
            <p:nvPr/>
          </p:nvSpPr>
          <p:spPr>
            <a:xfrm>
              <a:off x="7193628" y="1842018"/>
              <a:ext cx="459972" cy="458459"/>
            </a:xfrm>
            <a:custGeom>
              <a:avLst/>
              <a:gdLst>
                <a:gd name="connsiteX0" fmla="*/ 277290 w 459972"/>
                <a:gd name="connsiteY0" fmla="*/ 442314 h 458459"/>
                <a:gd name="connsiteX1" fmla="*/ 21600 w 459972"/>
                <a:gd name="connsiteY1" fmla="*/ 442314 h 458459"/>
                <a:gd name="connsiteX2" fmla="*/ 16200 w 459972"/>
                <a:gd name="connsiteY2" fmla="*/ 437184 h 458459"/>
                <a:gd name="connsiteX3" fmla="*/ 16200 w 459972"/>
                <a:gd name="connsiteY3" fmla="*/ 102384 h 458459"/>
                <a:gd name="connsiteX4" fmla="*/ 21600 w 459972"/>
                <a:gd name="connsiteY4" fmla="*/ 97254 h 458459"/>
                <a:gd name="connsiteX5" fmla="*/ 438372 w 459972"/>
                <a:gd name="connsiteY5" fmla="*/ 97254 h 458459"/>
                <a:gd name="connsiteX6" fmla="*/ 443772 w 459972"/>
                <a:gd name="connsiteY6" fmla="*/ 102384 h 458459"/>
                <a:gd name="connsiteX7" fmla="*/ 443772 w 459972"/>
                <a:gd name="connsiteY7" fmla="*/ 228636 h 458459"/>
                <a:gd name="connsiteX8" fmla="*/ 451872 w 459972"/>
                <a:gd name="connsiteY8" fmla="*/ 236736 h 458459"/>
                <a:gd name="connsiteX9" fmla="*/ 459972 w 459972"/>
                <a:gd name="connsiteY9" fmla="*/ 228636 h 458459"/>
                <a:gd name="connsiteX10" fmla="*/ 459972 w 459972"/>
                <a:gd name="connsiteY10" fmla="*/ 102330 h 458459"/>
                <a:gd name="connsiteX11" fmla="*/ 438372 w 459972"/>
                <a:gd name="connsiteY11" fmla="*/ 81000 h 458459"/>
                <a:gd name="connsiteX12" fmla="*/ 321408 w 459972"/>
                <a:gd name="connsiteY12" fmla="*/ 81000 h 458459"/>
                <a:gd name="connsiteX13" fmla="*/ 321408 w 459972"/>
                <a:gd name="connsiteY13" fmla="*/ 74088 h 458459"/>
                <a:gd name="connsiteX14" fmla="*/ 258390 w 459972"/>
                <a:gd name="connsiteY14" fmla="*/ 0 h 458459"/>
                <a:gd name="connsiteX15" fmla="*/ 200826 w 459972"/>
                <a:gd name="connsiteY15" fmla="*/ 0 h 458459"/>
                <a:gd name="connsiteX16" fmla="*/ 138942 w 459972"/>
                <a:gd name="connsiteY16" fmla="*/ 60048 h 458459"/>
                <a:gd name="connsiteX17" fmla="*/ 145719 w 459972"/>
                <a:gd name="connsiteY17" fmla="*/ 69471 h 458459"/>
                <a:gd name="connsiteX18" fmla="*/ 155142 w 459972"/>
                <a:gd name="connsiteY18" fmla="*/ 62694 h 458459"/>
                <a:gd name="connsiteX19" fmla="*/ 201042 w 459972"/>
                <a:gd name="connsiteY19" fmla="*/ 16254 h 458459"/>
                <a:gd name="connsiteX20" fmla="*/ 258390 w 459972"/>
                <a:gd name="connsiteY20" fmla="*/ 16254 h 458459"/>
                <a:gd name="connsiteX21" fmla="*/ 305208 w 459972"/>
                <a:gd name="connsiteY21" fmla="*/ 74088 h 458459"/>
                <a:gd name="connsiteX22" fmla="*/ 305208 w 459972"/>
                <a:gd name="connsiteY22" fmla="*/ 81000 h 458459"/>
                <a:gd name="connsiteX23" fmla="*/ 21600 w 459972"/>
                <a:gd name="connsiteY23" fmla="*/ 81000 h 458459"/>
                <a:gd name="connsiteX24" fmla="*/ 0 w 459972"/>
                <a:gd name="connsiteY24" fmla="*/ 102330 h 458459"/>
                <a:gd name="connsiteX25" fmla="*/ 0 w 459972"/>
                <a:gd name="connsiteY25" fmla="*/ 437130 h 458459"/>
                <a:gd name="connsiteX26" fmla="*/ 21600 w 459972"/>
                <a:gd name="connsiteY26" fmla="*/ 458460 h 458459"/>
                <a:gd name="connsiteX27" fmla="*/ 277020 w 459972"/>
                <a:gd name="connsiteY27" fmla="*/ 458460 h 458459"/>
                <a:gd name="connsiteX28" fmla="*/ 285120 w 459972"/>
                <a:gd name="connsiteY28" fmla="*/ 450360 h 458459"/>
                <a:gd name="connsiteX29" fmla="*/ 277020 w 459972"/>
                <a:gd name="connsiteY29" fmla="*/ 442260 h 458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459972" h="458459">
                  <a:moveTo>
                    <a:pt x="277290" y="442314"/>
                  </a:moveTo>
                  <a:lnTo>
                    <a:pt x="21600" y="442314"/>
                  </a:lnTo>
                  <a:cubicBezTo>
                    <a:pt x="18720" y="442318"/>
                    <a:pt x="16344" y="440060"/>
                    <a:pt x="16200" y="437184"/>
                  </a:cubicBezTo>
                  <a:lnTo>
                    <a:pt x="16200" y="102384"/>
                  </a:lnTo>
                  <a:cubicBezTo>
                    <a:pt x="16344" y="99508"/>
                    <a:pt x="18720" y="97250"/>
                    <a:pt x="21600" y="97254"/>
                  </a:cubicBezTo>
                  <a:lnTo>
                    <a:pt x="438372" y="97254"/>
                  </a:lnTo>
                  <a:cubicBezTo>
                    <a:pt x="441252" y="97250"/>
                    <a:pt x="443628" y="99508"/>
                    <a:pt x="443772" y="102384"/>
                  </a:cubicBezTo>
                  <a:lnTo>
                    <a:pt x="443772" y="228636"/>
                  </a:lnTo>
                  <a:cubicBezTo>
                    <a:pt x="443772" y="233110"/>
                    <a:pt x="447398" y="236736"/>
                    <a:pt x="451872" y="236736"/>
                  </a:cubicBezTo>
                  <a:cubicBezTo>
                    <a:pt x="456346" y="236736"/>
                    <a:pt x="459972" y="233110"/>
                    <a:pt x="459972" y="228636"/>
                  </a:cubicBezTo>
                  <a:lnTo>
                    <a:pt x="459972" y="102330"/>
                  </a:lnTo>
                  <a:cubicBezTo>
                    <a:pt x="459824" y="90506"/>
                    <a:pt x="450197" y="80999"/>
                    <a:pt x="438372" y="81000"/>
                  </a:cubicBezTo>
                  <a:lnTo>
                    <a:pt x="321408" y="81000"/>
                  </a:lnTo>
                  <a:lnTo>
                    <a:pt x="321408" y="74088"/>
                  </a:lnTo>
                  <a:cubicBezTo>
                    <a:pt x="321408" y="33264"/>
                    <a:pt x="293112" y="0"/>
                    <a:pt x="258390" y="0"/>
                  </a:cubicBezTo>
                  <a:lnTo>
                    <a:pt x="200826" y="0"/>
                  </a:lnTo>
                  <a:cubicBezTo>
                    <a:pt x="170748" y="0"/>
                    <a:pt x="144720" y="25272"/>
                    <a:pt x="138942" y="60048"/>
                  </a:cubicBezTo>
                  <a:cubicBezTo>
                    <a:pt x="138211" y="64522"/>
                    <a:pt x="141245" y="68740"/>
                    <a:pt x="145719" y="69471"/>
                  </a:cubicBezTo>
                  <a:cubicBezTo>
                    <a:pt x="150193" y="70202"/>
                    <a:pt x="154411" y="67168"/>
                    <a:pt x="155142" y="62694"/>
                  </a:cubicBezTo>
                  <a:cubicBezTo>
                    <a:pt x="158976" y="39582"/>
                    <a:pt x="175986" y="16254"/>
                    <a:pt x="201042" y="16254"/>
                  </a:cubicBezTo>
                  <a:lnTo>
                    <a:pt x="258390" y="16254"/>
                  </a:lnTo>
                  <a:cubicBezTo>
                    <a:pt x="284202" y="16254"/>
                    <a:pt x="305208" y="42228"/>
                    <a:pt x="305208" y="74088"/>
                  </a:cubicBezTo>
                  <a:lnTo>
                    <a:pt x="305208" y="81000"/>
                  </a:lnTo>
                  <a:lnTo>
                    <a:pt x="21600" y="81000"/>
                  </a:lnTo>
                  <a:cubicBezTo>
                    <a:pt x="9775" y="80999"/>
                    <a:pt x="148" y="90506"/>
                    <a:pt x="0" y="102330"/>
                  </a:cubicBezTo>
                  <a:lnTo>
                    <a:pt x="0" y="437130"/>
                  </a:lnTo>
                  <a:cubicBezTo>
                    <a:pt x="148" y="448954"/>
                    <a:pt x="9775" y="458461"/>
                    <a:pt x="21600" y="458460"/>
                  </a:cubicBezTo>
                  <a:lnTo>
                    <a:pt x="277020" y="458460"/>
                  </a:lnTo>
                  <a:cubicBezTo>
                    <a:pt x="281494" y="458460"/>
                    <a:pt x="285120" y="454834"/>
                    <a:pt x="285120" y="450360"/>
                  </a:cubicBezTo>
                  <a:cubicBezTo>
                    <a:pt x="285120" y="445886"/>
                    <a:pt x="281494" y="442260"/>
                    <a:pt x="277020" y="442260"/>
                  </a:cubicBezTo>
                  <a:close/>
                </a:path>
              </a:pathLst>
            </a:custGeom>
            <a:grpFill/>
            <a:ln w="53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pl-PL" sz="1350">
                <a:solidFill>
                  <a:srgbClr val="555555"/>
                </a:solidFill>
                <a:latin typeface="Calibri" panose="020F0502020204030204"/>
              </a:endParaRPr>
            </a:p>
          </p:txBody>
        </p:sp>
        <p:sp>
          <p:nvSpPr>
            <p:cNvPr id="93" name="Dowolny kształt: kształt 934">
              <a:extLst>
                <a:ext uri="{FF2B5EF4-FFF2-40B4-BE49-F238E27FC236}">
                  <a16:creationId xmlns:a16="http://schemas.microsoft.com/office/drawing/2014/main" id="{F95C0C30-1C64-4714-BF67-C785C27A693A}"/>
                </a:ext>
              </a:extLst>
            </p:cNvPr>
            <p:cNvSpPr/>
            <p:nvPr/>
          </p:nvSpPr>
          <p:spPr>
            <a:xfrm>
              <a:off x="7315722" y="2004395"/>
              <a:ext cx="211409" cy="211680"/>
            </a:xfrm>
            <a:custGeom>
              <a:avLst/>
              <a:gdLst>
                <a:gd name="connsiteX0" fmla="*/ 91368 w 211409"/>
                <a:gd name="connsiteY0" fmla="*/ 211680 h 211680"/>
                <a:gd name="connsiteX1" fmla="*/ 120096 w 211409"/>
                <a:gd name="connsiteY1" fmla="*/ 211680 h 211680"/>
                <a:gd name="connsiteX2" fmla="*/ 141102 w 211409"/>
                <a:gd name="connsiteY2" fmla="*/ 190620 h 211680"/>
                <a:gd name="connsiteX3" fmla="*/ 141102 w 211409"/>
                <a:gd name="connsiteY3" fmla="*/ 141264 h 211680"/>
                <a:gd name="connsiteX4" fmla="*/ 190404 w 211409"/>
                <a:gd name="connsiteY4" fmla="*/ 141264 h 211680"/>
                <a:gd name="connsiteX5" fmla="*/ 211410 w 211409"/>
                <a:gd name="connsiteY5" fmla="*/ 120204 h 211680"/>
                <a:gd name="connsiteX6" fmla="*/ 211410 w 211409"/>
                <a:gd name="connsiteY6" fmla="*/ 91476 h 211680"/>
                <a:gd name="connsiteX7" fmla="*/ 190404 w 211409"/>
                <a:gd name="connsiteY7" fmla="*/ 70416 h 211680"/>
                <a:gd name="connsiteX8" fmla="*/ 141102 w 211409"/>
                <a:gd name="connsiteY8" fmla="*/ 70416 h 211680"/>
                <a:gd name="connsiteX9" fmla="*/ 141102 w 211409"/>
                <a:gd name="connsiteY9" fmla="*/ 21060 h 211680"/>
                <a:gd name="connsiteX10" fmla="*/ 120096 w 211409"/>
                <a:gd name="connsiteY10" fmla="*/ 0 h 211680"/>
                <a:gd name="connsiteX11" fmla="*/ 91368 w 211409"/>
                <a:gd name="connsiteY11" fmla="*/ 0 h 211680"/>
                <a:gd name="connsiteX12" fmla="*/ 70362 w 211409"/>
                <a:gd name="connsiteY12" fmla="*/ 21060 h 211680"/>
                <a:gd name="connsiteX13" fmla="*/ 70362 w 211409"/>
                <a:gd name="connsiteY13" fmla="*/ 70416 h 211680"/>
                <a:gd name="connsiteX14" fmla="*/ 21006 w 211409"/>
                <a:gd name="connsiteY14" fmla="*/ 70416 h 211680"/>
                <a:gd name="connsiteX15" fmla="*/ 0 w 211409"/>
                <a:gd name="connsiteY15" fmla="*/ 91476 h 211680"/>
                <a:gd name="connsiteX16" fmla="*/ 0 w 211409"/>
                <a:gd name="connsiteY16" fmla="*/ 120204 h 211680"/>
                <a:gd name="connsiteX17" fmla="*/ 21006 w 211409"/>
                <a:gd name="connsiteY17" fmla="*/ 141264 h 211680"/>
                <a:gd name="connsiteX18" fmla="*/ 70308 w 211409"/>
                <a:gd name="connsiteY18" fmla="*/ 141264 h 211680"/>
                <a:gd name="connsiteX19" fmla="*/ 70308 w 211409"/>
                <a:gd name="connsiteY19" fmla="*/ 190674 h 211680"/>
                <a:gd name="connsiteX20" fmla="*/ 91368 w 211409"/>
                <a:gd name="connsiteY20" fmla="*/ 211680 h 211680"/>
                <a:gd name="connsiteX21" fmla="*/ 21168 w 211409"/>
                <a:gd name="connsiteY21" fmla="*/ 125280 h 211680"/>
                <a:gd name="connsiteX22" fmla="*/ 16362 w 211409"/>
                <a:gd name="connsiteY22" fmla="*/ 120474 h 211680"/>
                <a:gd name="connsiteX23" fmla="*/ 16362 w 211409"/>
                <a:gd name="connsiteY23" fmla="*/ 91476 h 211680"/>
                <a:gd name="connsiteX24" fmla="*/ 21168 w 211409"/>
                <a:gd name="connsiteY24" fmla="*/ 86670 h 211680"/>
                <a:gd name="connsiteX25" fmla="*/ 78408 w 211409"/>
                <a:gd name="connsiteY25" fmla="*/ 86670 h 211680"/>
                <a:gd name="connsiteX26" fmla="*/ 86508 w 211409"/>
                <a:gd name="connsiteY26" fmla="*/ 78570 h 211680"/>
                <a:gd name="connsiteX27" fmla="*/ 86508 w 211409"/>
                <a:gd name="connsiteY27" fmla="*/ 21060 h 211680"/>
                <a:gd name="connsiteX28" fmla="*/ 91260 w 211409"/>
                <a:gd name="connsiteY28" fmla="*/ 16200 h 211680"/>
                <a:gd name="connsiteX29" fmla="*/ 91314 w 211409"/>
                <a:gd name="connsiteY29" fmla="*/ 16200 h 211680"/>
                <a:gd name="connsiteX30" fmla="*/ 120042 w 211409"/>
                <a:gd name="connsiteY30" fmla="*/ 16200 h 211680"/>
                <a:gd name="connsiteX31" fmla="*/ 124848 w 211409"/>
                <a:gd name="connsiteY31" fmla="*/ 21006 h 211680"/>
                <a:gd name="connsiteX32" fmla="*/ 124848 w 211409"/>
                <a:gd name="connsiteY32" fmla="*/ 21060 h 211680"/>
                <a:gd name="connsiteX33" fmla="*/ 124848 w 211409"/>
                <a:gd name="connsiteY33" fmla="*/ 78570 h 211680"/>
                <a:gd name="connsiteX34" fmla="*/ 132948 w 211409"/>
                <a:gd name="connsiteY34" fmla="*/ 86670 h 211680"/>
                <a:gd name="connsiteX35" fmla="*/ 190404 w 211409"/>
                <a:gd name="connsiteY35" fmla="*/ 86670 h 211680"/>
                <a:gd name="connsiteX36" fmla="*/ 195210 w 211409"/>
                <a:gd name="connsiteY36" fmla="*/ 91476 h 211680"/>
                <a:gd name="connsiteX37" fmla="*/ 195210 w 211409"/>
                <a:gd name="connsiteY37" fmla="*/ 120204 h 211680"/>
                <a:gd name="connsiteX38" fmla="*/ 190404 w 211409"/>
                <a:gd name="connsiteY38" fmla="*/ 125010 h 211680"/>
                <a:gd name="connsiteX39" fmla="*/ 133002 w 211409"/>
                <a:gd name="connsiteY39" fmla="*/ 125010 h 211680"/>
                <a:gd name="connsiteX40" fmla="*/ 124902 w 211409"/>
                <a:gd name="connsiteY40" fmla="*/ 133110 h 211680"/>
                <a:gd name="connsiteX41" fmla="*/ 124902 w 211409"/>
                <a:gd name="connsiteY41" fmla="*/ 190674 h 211680"/>
                <a:gd name="connsiteX42" fmla="*/ 120096 w 211409"/>
                <a:gd name="connsiteY42" fmla="*/ 195480 h 211680"/>
                <a:gd name="connsiteX43" fmla="*/ 91368 w 211409"/>
                <a:gd name="connsiteY43" fmla="*/ 195480 h 211680"/>
                <a:gd name="connsiteX44" fmla="*/ 86562 w 211409"/>
                <a:gd name="connsiteY44" fmla="*/ 190674 h 211680"/>
                <a:gd name="connsiteX45" fmla="*/ 86562 w 211409"/>
                <a:gd name="connsiteY45" fmla="*/ 133164 h 211680"/>
                <a:gd name="connsiteX46" fmla="*/ 78462 w 211409"/>
                <a:gd name="connsiteY46" fmla="*/ 125064 h 211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11409" h="211680">
                  <a:moveTo>
                    <a:pt x="91368" y="211680"/>
                  </a:moveTo>
                  <a:lnTo>
                    <a:pt x="120096" y="211680"/>
                  </a:lnTo>
                  <a:cubicBezTo>
                    <a:pt x="131706" y="211650"/>
                    <a:pt x="141102" y="202230"/>
                    <a:pt x="141102" y="190620"/>
                  </a:cubicBezTo>
                  <a:lnTo>
                    <a:pt x="141102" y="141264"/>
                  </a:lnTo>
                  <a:lnTo>
                    <a:pt x="190404" y="141264"/>
                  </a:lnTo>
                  <a:cubicBezTo>
                    <a:pt x="202014" y="141234"/>
                    <a:pt x="211410" y="131814"/>
                    <a:pt x="211410" y="120204"/>
                  </a:cubicBezTo>
                  <a:lnTo>
                    <a:pt x="211410" y="91476"/>
                  </a:lnTo>
                  <a:cubicBezTo>
                    <a:pt x="211410" y="79866"/>
                    <a:pt x="202014" y="70446"/>
                    <a:pt x="190404" y="70416"/>
                  </a:cubicBezTo>
                  <a:lnTo>
                    <a:pt x="141102" y="70416"/>
                  </a:lnTo>
                  <a:lnTo>
                    <a:pt x="141102" y="21060"/>
                  </a:lnTo>
                  <a:cubicBezTo>
                    <a:pt x="141102" y="9450"/>
                    <a:pt x="131706" y="30"/>
                    <a:pt x="120096" y="0"/>
                  </a:cubicBezTo>
                  <a:lnTo>
                    <a:pt x="91368" y="0"/>
                  </a:lnTo>
                  <a:cubicBezTo>
                    <a:pt x="79758" y="30"/>
                    <a:pt x="70362" y="9450"/>
                    <a:pt x="70362" y="21060"/>
                  </a:cubicBezTo>
                  <a:lnTo>
                    <a:pt x="70362" y="70416"/>
                  </a:lnTo>
                  <a:lnTo>
                    <a:pt x="21006" y="70416"/>
                  </a:lnTo>
                  <a:cubicBezTo>
                    <a:pt x="9396" y="70446"/>
                    <a:pt x="0" y="79866"/>
                    <a:pt x="0" y="91476"/>
                  </a:cubicBezTo>
                  <a:lnTo>
                    <a:pt x="0" y="120204"/>
                  </a:lnTo>
                  <a:cubicBezTo>
                    <a:pt x="0" y="131814"/>
                    <a:pt x="9396" y="141234"/>
                    <a:pt x="21006" y="141264"/>
                  </a:cubicBezTo>
                  <a:lnTo>
                    <a:pt x="70308" y="141264"/>
                  </a:lnTo>
                  <a:lnTo>
                    <a:pt x="70308" y="190674"/>
                  </a:lnTo>
                  <a:cubicBezTo>
                    <a:pt x="70338" y="202284"/>
                    <a:pt x="79758" y="211680"/>
                    <a:pt x="91368" y="211680"/>
                  </a:cubicBezTo>
                  <a:close/>
                  <a:moveTo>
                    <a:pt x="21168" y="125280"/>
                  </a:moveTo>
                  <a:cubicBezTo>
                    <a:pt x="18514" y="125280"/>
                    <a:pt x="16362" y="123128"/>
                    <a:pt x="16362" y="120474"/>
                  </a:cubicBezTo>
                  <a:lnTo>
                    <a:pt x="16362" y="91476"/>
                  </a:lnTo>
                  <a:cubicBezTo>
                    <a:pt x="16362" y="88822"/>
                    <a:pt x="18514" y="86670"/>
                    <a:pt x="21168" y="86670"/>
                  </a:cubicBezTo>
                  <a:lnTo>
                    <a:pt x="78408" y="86670"/>
                  </a:lnTo>
                  <a:cubicBezTo>
                    <a:pt x="82882" y="86670"/>
                    <a:pt x="86508" y="83044"/>
                    <a:pt x="86508" y="78570"/>
                  </a:cubicBezTo>
                  <a:lnTo>
                    <a:pt x="86508" y="21060"/>
                  </a:lnTo>
                  <a:cubicBezTo>
                    <a:pt x="86478" y="18406"/>
                    <a:pt x="88606" y="16230"/>
                    <a:pt x="91260" y="16200"/>
                  </a:cubicBezTo>
                  <a:cubicBezTo>
                    <a:pt x="91278" y="16200"/>
                    <a:pt x="91296" y="16200"/>
                    <a:pt x="91314" y="16200"/>
                  </a:cubicBezTo>
                  <a:lnTo>
                    <a:pt x="120042" y="16200"/>
                  </a:lnTo>
                  <a:cubicBezTo>
                    <a:pt x="122696" y="16200"/>
                    <a:pt x="124848" y="18351"/>
                    <a:pt x="124848" y="21006"/>
                  </a:cubicBezTo>
                  <a:cubicBezTo>
                    <a:pt x="124848" y="21024"/>
                    <a:pt x="124848" y="21042"/>
                    <a:pt x="124848" y="21060"/>
                  </a:cubicBezTo>
                  <a:lnTo>
                    <a:pt x="124848" y="78570"/>
                  </a:lnTo>
                  <a:cubicBezTo>
                    <a:pt x="124848" y="83044"/>
                    <a:pt x="128474" y="86670"/>
                    <a:pt x="132948" y="86670"/>
                  </a:cubicBezTo>
                  <a:lnTo>
                    <a:pt x="190404" y="86670"/>
                  </a:lnTo>
                  <a:cubicBezTo>
                    <a:pt x="193058" y="86670"/>
                    <a:pt x="195210" y="88822"/>
                    <a:pt x="195210" y="91476"/>
                  </a:cubicBezTo>
                  <a:lnTo>
                    <a:pt x="195210" y="120204"/>
                  </a:lnTo>
                  <a:cubicBezTo>
                    <a:pt x="195210" y="122858"/>
                    <a:pt x="193058" y="125010"/>
                    <a:pt x="190404" y="125010"/>
                  </a:cubicBezTo>
                  <a:lnTo>
                    <a:pt x="133002" y="125010"/>
                  </a:lnTo>
                  <a:cubicBezTo>
                    <a:pt x="128529" y="125010"/>
                    <a:pt x="124902" y="128636"/>
                    <a:pt x="124902" y="133110"/>
                  </a:cubicBezTo>
                  <a:lnTo>
                    <a:pt x="124902" y="190674"/>
                  </a:lnTo>
                  <a:cubicBezTo>
                    <a:pt x="124902" y="193328"/>
                    <a:pt x="122750" y="195480"/>
                    <a:pt x="120096" y="195480"/>
                  </a:cubicBezTo>
                  <a:lnTo>
                    <a:pt x="91368" y="195480"/>
                  </a:lnTo>
                  <a:cubicBezTo>
                    <a:pt x="88714" y="195480"/>
                    <a:pt x="86562" y="193328"/>
                    <a:pt x="86562" y="190674"/>
                  </a:cubicBezTo>
                  <a:lnTo>
                    <a:pt x="86562" y="133164"/>
                  </a:lnTo>
                  <a:cubicBezTo>
                    <a:pt x="86562" y="128691"/>
                    <a:pt x="82935" y="125064"/>
                    <a:pt x="78462" y="125064"/>
                  </a:cubicBezTo>
                  <a:close/>
                </a:path>
              </a:pathLst>
            </a:custGeom>
            <a:grpFill/>
            <a:ln w="53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pl-PL" sz="1350">
                <a:solidFill>
                  <a:srgbClr val="555555"/>
                </a:solidFill>
                <a:latin typeface="Calibri" panose="020F0502020204030204"/>
              </a:endParaRPr>
            </a:p>
          </p:txBody>
        </p:sp>
        <p:sp>
          <p:nvSpPr>
            <p:cNvPr id="94" name="Dowolny kształt: kształt 935">
              <a:extLst>
                <a:ext uri="{FF2B5EF4-FFF2-40B4-BE49-F238E27FC236}">
                  <a16:creationId xmlns:a16="http://schemas.microsoft.com/office/drawing/2014/main" id="{D0299E9A-961B-4690-A0D5-504A4EF3EF01}"/>
                </a:ext>
              </a:extLst>
            </p:cNvPr>
            <p:cNvSpPr/>
            <p:nvPr/>
          </p:nvSpPr>
          <p:spPr>
            <a:xfrm>
              <a:off x="7500456" y="2111100"/>
              <a:ext cx="233171" cy="268763"/>
            </a:xfrm>
            <a:custGeom>
              <a:avLst/>
              <a:gdLst>
                <a:gd name="connsiteX0" fmla="*/ 116586 w 233171"/>
                <a:gd name="connsiteY0" fmla="*/ 0 h 268763"/>
                <a:gd name="connsiteX1" fmla="*/ 0 w 233171"/>
                <a:gd name="connsiteY1" fmla="*/ 116316 h 268763"/>
                <a:gd name="connsiteX2" fmla="*/ 8100 w 233171"/>
                <a:gd name="connsiteY2" fmla="*/ 124416 h 268763"/>
                <a:gd name="connsiteX3" fmla="*/ 108000 w 233171"/>
                <a:gd name="connsiteY3" fmla="*/ 124416 h 268763"/>
                <a:gd name="connsiteX4" fmla="*/ 108000 w 233171"/>
                <a:gd name="connsiteY4" fmla="*/ 239166 h 268763"/>
                <a:gd name="connsiteX5" fmla="*/ 93339 w 233171"/>
                <a:gd name="connsiteY5" fmla="*/ 253827 h 268763"/>
                <a:gd name="connsiteX6" fmla="*/ 78678 w 233171"/>
                <a:gd name="connsiteY6" fmla="*/ 239166 h 268763"/>
                <a:gd name="connsiteX7" fmla="*/ 70578 w 233171"/>
                <a:gd name="connsiteY7" fmla="*/ 231066 h 268763"/>
                <a:gd name="connsiteX8" fmla="*/ 62478 w 233171"/>
                <a:gd name="connsiteY8" fmla="*/ 239166 h 268763"/>
                <a:gd name="connsiteX9" fmla="*/ 94630 w 233171"/>
                <a:gd name="connsiteY9" fmla="*/ 268736 h 268763"/>
                <a:gd name="connsiteX10" fmla="*/ 124200 w 233171"/>
                <a:gd name="connsiteY10" fmla="*/ 239166 h 268763"/>
                <a:gd name="connsiteX11" fmla="*/ 124200 w 233171"/>
                <a:gd name="connsiteY11" fmla="*/ 124200 h 268763"/>
                <a:gd name="connsiteX12" fmla="*/ 225072 w 233171"/>
                <a:gd name="connsiteY12" fmla="*/ 124200 h 268763"/>
                <a:gd name="connsiteX13" fmla="*/ 233172 w 233171"/>
                <a:gd name="connsiteY13" fmla="*/ 116100 h 268763"/>
                <a:gd name="connsiteX14" fmla="*/ 116586 w 233171"/>
                <a:gd name="connsiteY14" fmla="*/ 0 h 268763"/>
                <a:gd name="connsiteX15" fmla="*/ 16578 w 233171"/>
                <a:gd name="connsiteY15" fmla="*/ 108000 h 268763"/>
                <a:gd name="connsiteX16" fmla="*/ 125000 w 233171"/>
                <a:gd name="connsiteY16" fmla="*/ 16352 h 268763"/>
                <a:gd name="connsiteX17" fmla="*/ 216648 w 233171"/>
                <a:gd name="connsiteY17" fmla="*/ 108000 h 268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33171" h="268763">
                  <a:moveTo>
                    <a:pt x="116586" y="0"/>
                  </a:moveTo>
                  <a:cubicBezTo>
                    <a:pt x="52315" y="29"/>
                    <a:pt x="179" y="52045"/>
                    <a:pt x="0" y="116316"/>
                  </a:cubicBezTo>
                  <a:cubicBezTo>
                    <a:pt x="0" y="120790"/>
                    <a:pt x="3626" y="124416"/>
                    <a:pt x="8100" y="124416"/>
                  </a:cubicBezTo>
                  <a:lnTo>
                    <a:pt x="108000" y="124416"/>
                  </a:lnTo>
                  <a:lnTo>
                    <a:pt x="108000" y="239166"/>
                  </a:lnTo>
                  <a:cubicBezTo>
                    <a:pt x="108000" y="247263"/>
                    <a:pt x="101436" y="253827"/>
                    <a:pt x="93339" y="253827"/>
                  </a:cubicBezTo>
                  <a:cubicBezTo>
                    <a:pt x="85242" y="253827"/>
                    <a:pt x="78678" y="247263"/>
                    <a:pt x="78678" y="239166"/>
                  </a:cubicBezTo>
                  <a:cubicBezTo>
                    <a:pt x="78678" y="234692"/>
                    <a:pt x="75052" y="231066"/>
                    <a:pt x="70578" y="231066"/>
                  </a:cubicBezTo>
                  <a:cubicBezTo>
                    <a:pt x="66104" y="231066"/>
                    <a:pt x="62478" y="234692"/>
                    <a:pt x="62478" y="239166"/>
                  </a:cubicBezTo>
                  <a:cubicBezTo>
                    <a:pt x="63191" y="256210"/>
                    <a:pt x="77586" y="269449"/>
                    <a:pt x="94630" y="268736"/>
                  </a:cubicBezTo>
                  <a:cubicBezTo>
                    <a:pt x="110675" y="268064"/>
                    <a:pt x="123529" y="255211"/>
                    <a:pt x="124200" y="239166"/>
                  </a:cubicBezTo>
                  <a:lnTo>
                    <a:pt x="124200" y="124200"/>
                  </a:lnTo>
                  <a:lnTo>
                    <a:pt x="225072" y="124200"/>
                  </a:lnTo>
                  <a:cubicBezTo>
                    <a:pt x="229546" y="124200"/>
                    <a:pt x="233172" y="120574"/>
                    <a:pt x="233172" y="116100"/>
                  </a:cubicBezTo>
                  <a:cubicBezTo>
                    <a:pt x="232875" y="51914"/>
                    <a:pt x="180773" y="29"/>
                    <a:pt x="116586" y="0"/>
                  </a:cubicBezTo>
                  <a:close/>
                  <a:moveTo>
                    <a:pt x="16578" y="108000"/>
                  </a:moveTo>
                  <a:cubicBezTo>
                    <a:pt x="21210" y="52752"/>
                    <a:pt x="69753" y="11720"/>
                    <a:pt x="125000" y="16352"/>
                  </a:cubicBezTo>
                  <a:cubicBezTo>
                    <a:pt x="173820" y="20446"/>
                    <a:pt x="212555" y="59180"/>
                    <a:pt x="216648" y="108000"/>
                  </a:cubicBezTo>
                  <a:close/>
                </a:path>
              </a:pathLst>
            </a:custGeom>
            <a:grpFill/>
            <a:ln w="533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/>
              <a:endParaRPr lang="pl-PL" sz="1350">
                <a:solidFill>
                  <a:srgbClr val="555555"/>
                </a:solidFill>
                <a:latin typeface="Calibri" panose="020F0502020204030204"/>
              </a:endParaRPr>
            </a:p>
          </p:txBody>
        </p:sp>
      </p:grp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1900" y="3495703"/>
            <a:ext cx="1145779" cy="1145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pole tekstowe 25">
            <a:extLst>
              <a:ext uri="{FF2B5EF4-FFF2-40B4-BE49-F238E27FC236}">
                <a16:creationId xmlns:a16="http://schemas.microsoft.com/office/drawing/2014/main" id="{8CA512D4-BCD7-8E49-97B4-5943E22F4154}"/>
              </a:ext>
            </a:extLst>
          </p:cNvPr>
          <p:cNvSpPr txBox="1"/>
          <p:nvPr/>
        </p:nvSpPr>
        <p:spPr>
          <a:xfrm>
            <a:off x="255189" y="4792354"/>
            <a:ext cx="813273" cy="184664"/>
          </a:xfrm>
          <a:prstGeom prst="rect">
            <a:avLst/>
          </a:prstGeom>
          <a:noFill/>
        </p:spPr>
        <p:txBody>
          <a:bodyPr wrap="none" lIns="68535" tIns="34289" rIns="68535" bIns="34289" rtlCol="0">
            <a:spAutoFit/>
          </a:bodyPr>
          <a:lstStyle/>
          <a:p>
            <a:pPr defTabSz="685800"/>
            <a:r>
              <a:rPr lang="pl-PL" sz="750" dirty="0">
                <a:solidFill>
                  <a:srgbClr val="646464"/>
                </a:solidFill>
                <a:latin typeface="Calibri" panose="020F0502020204030204"/>
                <a:ea typeface="Source Sans Pro" panose="020B0503030403020204" pitchFamily="34" charset="0"/>
              </a:rPr>
              <a:t>Źródło: dane ZUS</a:t>
            </a: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4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5631" y="3685723"/>
            <a:ext cx="592004" cy="592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61" r="1718" b="24819"/>
          <a:stretch/>
        </p:blipFill>
        <p:spPr bwMode="auto">
          <a:xfrm>
            <a:off x="3654029" y="1871662"/>
            <a:ext cx="3425428" cy="1368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0347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68" b="6715"/>
          <a:stretch/>
        </p:blipFill>
        <p:spPr bwMode="auto">
          <a:xfrm>
            <a:off x="2" y="879562"/>
            <a:ext cx="3388693" cy="4263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Prostokąt 18">
            <a:extLst>
              <a:ext uri="{FF2B5EF4-FFF2-40B4-BE49-F238E27FC236}">
                <a16:creationId xmlns:a16="http://schemas.microsoft.com/office/drawing/2014/main" id="{00F61C92-BADD-084E-82FE-DA773FAF32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43912" y="2463738"/>
            <a:ext cx="5479757" cy="402396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square" lIns="179701" tIns="107801" rIns="179701" bIns="107801" anchor="ctr">
            <a:spAutoFit/>
          </a:bodyPr>
          <a:lstStyle/>
          <a:p>
            <a:pPr defTabSz="456371" fontAlgn="base">
              <a:spcBef>
                <a:spcPts val="1000"/>
              </a:spcBef>
              <a:spcAft>
                <a:spcPts val="600"/>
              </a:spcAft>
            </a:pPr>
            <a:r>
              <a:rPr lang="pl-PL" sz="1200" dirty="0">
                <a:solidFill>
                  <a:srgbClr val="555555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  <a:sym typeface="Helvetica Neue"/>
              </a:rPr>
              <a:t>       </a:t>
            </a:r>
            <a:r>
              <a:rPr lang="pl-PL" sz="1200" dirty="0"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  <a:sym typeface="Helvetica Neue"/>
              </a:rPr>
              <a:t>Konsultacje lekarskie </a:t>
            </a:r>
            <a:r>
              <a:rPr lang="pl-PL" sz="1200" b="1" u="sng" dirty="0"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  <a:sym typeface="Helvetica Neue"/>
              </a:rPr>
              <a:t>bez skierowań i limitów </a:t>
            </a:r>
          </a:p>
        </p:txBody>
      </p:sp>
      <p:grpSp>
        <p:nvGrpSpPr>
          <p:cNvPr id="14" name="Grupa 13">
            <a:extLst>
              <a:ext uri="{FF2B5EF4-FFF2-40B4-BE49-F238E27FC236}">
                <a16:creationId xmlns:a16="http://schemas.microsoft.com/office/drawing/2014/main" id="{A9A7B0E8-28FC-0745-B5C2-B5540662D949}"/>
              </a:ext>
            </a:extLst>
          </p:cNvPr>
          <p:cNvGrpSpPr/>
          <p:nvPr/>
        </p:nvGrpSpPr>
        <p:grpSpPr>
          <a:xfrm>
            <a:off x="2306558" y="1077591"/>
            <a:ext cx="576064" cy="576064"/>
            <a:chOff x="2123728" y="1040851"/>
            <a:chExt cx="576064" cy="576064"/>
          </a:xfrm>
        </p:grpSpPr>
        <p:sp>
          <p:nvSpPr>
            <p:cNvPr id="23" name="Elipsa 15">
              <a:extLst>
                <a:ext uri="{FF2B5EF4-FFF2-40B4-BE49-F238E27FC236}">
                  <a16:creationId xmlns:a16="http://schemas.microsoft.com/office/drawing/2014/main" id="{9F25280E-B68E-644A-9556-CCA26AE1CDE9}"/>
                </a:ext>
              </a:extLst>
            </p:cNvPr>
            <p:cNvSpPr/>
            <p:nvPr/>
          </p:nvSpPr>
          <p:spPr>
            <a:xfrm>
              <a:off x="2123728" y="1040851"/>
              <a:ext cx="576064" cy="576064"/>
            </a:xfrm>
            <a:prstGeom prst="ellipse">
              <a:avLst/>
            </a:prstGeom>
            <a:solidFill>
              <a:schemeClr val="bg1"/>
            </a:solidFill>
            <a:ln w="15875">
              <a:solidFill>
                <a:srgbClr val="00A8E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  <p:pic>
          <p:nvPicPr>
            <p:cNvPr id="3" name="Obraz 2">
              <a:extLst>
                <a:ext uri="{FF2B5EF4-FFF2-40B4-BE49-F238E27FC236}">
                  <a16:creationId xmlns:a16="http://schemas.microsoft.com/office/drawing/2014/main" id="{56340D56-24BA-D641-9211-C067E2FA89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46008" y="1152539"/>
              <a:ext cx="352688" cy="352688"/>
            </a:xfrm>
            <a:prstGeom prst="rect">
              <a:avLst/>
            </a:prstGeom>
          </p:spPr>
        </p:pic>
      </p:grpSp>
      <p:sp>
        <p:nvSpPr>
          <p:cNvPr id="30" name="Elipsa 15">
            <a:extLst>
              <a:ext uri="{FF2B5EF4-FFF2-40B4-BE49-F238E27FC236}">
                <a16:creationId xmlns:a16="http://schemas.microsoft.com/office/drawing/2014/main" id="{97E0B025-E9AA-474F-A427-EEFB7D2B7D8B}"/>
              </a:ext>
            </a:extLst>
          </p:cNvPr>
          <p:cNvSpPr/>
          <p:nvPr/>
        </p:nvSpPr>
        <p:spPr>
          <a:xfrm>
            <a:off x="3136692" y="2427734"/>
            <a:ext cx="576064" cy="576064"/>
          </a:xfrm>
          <a:prstGeom prst="ellipse">
            <a:avLst/>
          </a:prstGeom>
          <a:solidFill>
            <a:schemeClr val="bg1"/>
          </a:solidFill>
          <a:ln w="15875">
            <a:solidFill>
              <a:srgbClr val="00A8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rtlCol="0" anchor="ctr"/>
          <a:lstStyle/>
          <a:p>
            <a:pPr algn="ctr"/>
            <a:endParaRPr lang="pl-PL" dirty="0">
              <a:solidFill>
                <a:srgbClr val="FFFFFF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33" name="Elipsa 15">
            <a:extLst>
              <a:ext uri="{FF2B5EF4-FFF2-40B4-BE49-F238E27FC236}">
                <a16:creationId xmlns:a16="http://schemas.microsoft.com/office/drawing/2014/main" id="{96A88019-642F-9E4C-80B8-E5DD09CBBE30}"/>
              </a:ext>
            </a:extLst>
          </p:cNvPr>
          <p:cNvSpPr/>
          <p:nvPr/>
        </p:nvSpPr>
        <p:spPr>
          <a:xfrm>
            <a:off x="3025005" y="3255826"/>
            <a:ext cx="576064" cy="576064"/>
          </a:xfrm>
          <a:prstGeom prst="ellipse">
            <a:avLst/>
          </a:prstGeom>
          <a:solidFill>
            <a:schemeClr val="bg1"/>
          </a:solidFill>
          <a:ln w="15875">
            <a:solidFill>
              <a:srgbClr val="00A8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rtlCol="0" anchor="ctr"/>
          <a:lstStyle/>
          <a:p>
            <a:pPr algn="ctr"/>
            <a:endParaRPr lang="pl-PL" dirty="0">
              <a:solidFill>
                <a:srgbClr val="FFFFFF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36" name="Elipsa 15">
            <a:extLst>
              <a:ext uri="{FF2B5EF4-FFF2-40B4-BE49-F238E27FC236}">
                <a16:creationId xmlns:a16="http://schemas.microsoft.com/office/drawing/2014/main" id="{5EB7DED5-566C-DC4E-9B88-B6519CAF9F1D}"/>
              </a:ext>
            </a:extLst>
          </p:cNvPr>
          <p:cNvSpPr/>
          <p:nvPr/>
        </p:nvSpPr>
        <p:spPr>
          <a:xfrm>
            <a:off x="2750877" y="4047914"/>
            <a:ext cx="576064" cy="576064"/>
          </a:xfrm>
          <a:prstGeom prst="ellipse">
            <a:avLst/>
          </a:prstGeom>
          <a:solidFill>
            <a:schemeClr val="bg1"/>
          </a:solidFill>
          <a:ln w="15875">
            <a:solidFill>
              <a:srgbClr val="00A8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rtlCol="0" anchor="ctr"/>
          <a:lstStyle/>
          <a:p>
            <a:pPr algn="ctr"/>
            <a:endParaRPr lang="pl-PL" dirty="0">
              <a:solidFill>
                <a:srgbClr val="FFFFFF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26" name="Prostokąt 25">
            <a:extLst>
              <a:ext uri="{FF2B5EF4-FFF2-40B4-BE49-F238E27FC236}">
                <a16:creationId xmlns:a16="http://schemas.microsoft.com/office/drawing/2014/main" id="{00F61C92-BADD-084E-82FE-DA773FAF32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06693" y="3183818"/>
            <a:ext cx="4905507" cy="58706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square" lIns="179701" tIns="107801" rIns="179701" bIns="107801" anchor="ctr">
            <a:spAutoFit/>
          </a:bodyPr>
          <a:lstStyle/>
          <a:p>
            <a:pPr defTabSz="456371" fontAlgn="base">
              <a:spcBef>
                <a:spcPts val="1000"/>
              </a:spcBef>
              <a:spcAft>
                <a:spcPts val="600"/>
              </a:spcAft>
            </a:pPr>
            <a:r>
              <a:rPr lang="pl-PL" sz="1200" b="1" dirty="0"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  <a:sym typeface="Helvetica Neue"/>
              </a:rPr>
              <a:t>Akceptujemy wszystkie skierowania na badania diagnostyczne                        </a:t>
            </a:r>
            <a:r>
              <a:rPr lang="pl-PL" sz="1200" dirty="0"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  <a:sym typeface="Helvetica Neue"/>
              </a:rPr>
              <a:t>wydane przez dowolnego lekarza </a:t>
            </a:r>
          </a:p>
        </p:txBody>
      </p:sp>
      <p:sp>
        <p:nvSpPr>
          <p:cNvPr id="6" name="Prostokąt 5"/>
          <p:cNvSpPr/>
          <p:nvPr/>
        </p:nvSpPr>
        <p:spPr>
          <a:xfrm>
            <a:off x="3573863" y="4045017"/>
            <a:ext cx="4572000" cy="830989"/>
          </a:xfrm>
          <a:prstGeom prst="rect">
            <a:avLst/>
          </a:prstGeom>
        </p:spPr>
        <p:txBody>
          <a:bodyPr lIns="91432" tIns="45716" rIns="91432" bIns="45716">
            <a:spAutoFit/>
          </a:bodyPr>
          <a:lstStyle/>
          <a:p>
            <a:r>
              <a:rPr lang="pl-PL" sz="1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Możliwość objęcia opieką medyczną bliskich pracownika                 </a:t>
            </a:r>
            <a:r>
              <a:rPr lang="pl-PL" sz="12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małżonka, partnera życiowego oraz  ich dzieci </a:t>
            </a:r>
          </a:p>
          <a:p>
            <a:r>
              <a:rPr lang="pl-PL" sz="1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( pakiety indywidualne, partnerskie i rodzinne )       </a:t>
            </a:r>
          </a:p>
          <a:p>
            <a:r>
              <a:rPr lang="pl-PL" sz="1200" b="1" dirty="0">
                <a:solidFill>
                  <a:srgbClr val="64646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                                                             </a:t>
            </a:r>
          </a:p>
        </p:txBody>
      </p:sp>
      <p:sp>
        <p:nvSpPr>
          <p:cNvPr id="24" name="Prostokąt 23">
            <a:extLst>
              <a:ext uri="{FF2B5EF4-FFF2-40B4-BE49-F238E27FC236}">
                <a16:creationId xmlns:a16="http://schemas.microsoft.com/office/drawing/2014/main" id="{65C0CDE1-E9E5-3847-A964-FA0CD97584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9996" y="1131616"/>
            <a:ext cx="6204007" cy="402396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square" lIns="179701" tIns="107801" rIns="179701" bIns="107801" anchor="ctr">
            <a:spAutoFit/>
          </a:bodyPr>
          <a:lstStyle/>
          <a:p>
            <a:pPr defTabSz="456371" fontAlgn="base">
              <a:spcBef>
                <a:spcPts val="1000"/>
              </a:spcBef>
              <a:spcAft>
                <a:spcPts val="600"/>
              </a:spcAft>
            </a:pPr>
            <a:r>
              <a:rPr lang="pl-PL" sz="1200" b="1" dirty="0"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  <a:sym typeface="Helvetica Neue"/>
              </a:rPr>
              <a:t>POZ </a:t>
            </a:r>
            <a:r>
              <a:rPr lang="pl-PL" sz="1200" dirty="0"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  <a:sym typeface="Helvetica Neue"/>
              </a:rPr>
              <a:t>- wizyta u internisty, lekarza rodzinnego i pediatry w terminie do </a:t>
            </a:r>
            <a:r>
              <a:rPr lang="pl-PL" sz="1200" b="1" dirty="0"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  <a:sym typeface="Helvetica Neue"/>
              </a:rPr>
              <a:t>2 dni roboczych</a:t>
            </a:r>
            <a:endParaRPr lang="pl-PL" sz="1200" dirty="0">
              <a:latin typeface="Source Sans Pro" panose="020B0503030403020204" pitchFamily="34" charset="0"/>
              <a:ea typeface="Source Sans Pro" panose="020B0503030403020204" pitchFamily="34" charset="0"/>
              <a:cs typeface="Tahoma" panose="020B0604030504040204" pitchFamily="34" charset="0"/>
              <a:sym typeface="Helvetica Neue"/>
            </a:endParaRPr>
          </a:p>
        </p:txBody>
      </p:sp>
      <p:pic>
        <p:nvPicPr>
          <p:cNvPr id="28" name="Obraz 27">
            <a:extLst>
              <a:ext uri="{FF2B5EF4-FFF2-40B4-BE49-F238E27FC236}">
                <a16:creationId xmlns:a16="http://schemas.microsoft.com/office/drawing/2014/main" id="{7F2DDBAE-1B78-C64E-A1FA-9D48022B68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20" y="4155926"/>
            <a:ext cx="260869" cy="360000"/>
          </a:xfrm>
          <a:prstGeom prst="rect">
            <a:avLst/>
          </a:prstGeom>
        </p:spPr>
      </p:pic>
      <p:sp>
        <p:nvSpPr>
          <p:cNvPr id="29" name="Prostokąt 28">
            <a:extLst>
              <a:ext uri="{FF2B5EF4-FFF2-40B4-BE49-F238E27FC236}">
                <a16:creationId xmlns:a16="http://schemas.microsoft.com/office/drawing/2014/main" id="{65C0CDE1-E9E5-3847-A964-FA0CD97584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9892" y="1779662"/>
            <a:ext cx="5976732" cy="402396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square" lIns="179701" tIns="107801" rIns="179701" bIns="107801" anchor="ctr">
            <a:spAutoFit/>
          </a:bodyPr>
          <a:lstStyle/>
          <a:p>
            <a:pPr defTabSz="456371" fontAlgn="base">
              <a:spcBef>
                <a:spcPts val="1000"/>
              </a:spcBef>
              <a:spcAft>
                <a:spcPts val="600"/>
              </a:spcAft>
            </a:pPr>
            <a:r>
              <a:rPr lang="pl-PL" sz="1200" b="1" dirty="0"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  <a:sym typeface="Helvetica Neue"/>
              </a:rPr>
              <a:t>Wizyta u pozostałych specjalistów </a:t>
            </a:r>
            <a:r>
              <a:rPr lang="pl-PL" sz="1200" dirty="0"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  <a:sym typeface="Helvetica Neue"/>
              </a:rPr>
              <a:t>w ciągu maksymalnie </a:t>
            </a:r>
            <a:r>
              <a:rPr lang="pl-PL" sz="1200" b="1" dirty="0"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  <a:sym typeface="Helvetica Neue"/>
              </a:rPr>
              <a:t>5 dni roboczych</a:t>
            </a:r>
            <a:endParaRPr lang="pl-PL" sz="1200" dirty="0">
              <a:latin typeface="Source Sans Pro" panose="020B0503030403020204" pitchFamily="34" charset="0"/>
              <a:ea typeface="Source Sans Pro" panose="020B0503030403020204" pitchFamily="34" charset="0"/>
              <a:cs typeface="Tahoma" panose="020B0604030504040204" pitchFamily="34" charset="0"/>
              <a:sym typeface="Helvetica Neue"/>
            </a:endParaRPr>
          </a:p>
        </p:txBody>
      </p:sp>
      <p:pic>
        <p:nvPicPr>
          <p:cNvPr id="31" name="Obraz 30" descr="Obraz zawierający tekst&#10;&#10;Opis wygenerowany automatycznie">
            <a:extLst>
              <a:ext uri="{FF2B5EF4-FFF2-40B4-BE49-F238E27FC236}">
                <a16:creationId xmlns:a16="http://schemas.microsoft.com/office/drawing/2014/main" id="{57CAA672-9A23-2040-B8A9-32AB1A3F042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7626" y="2543098"/>
            <a:ext cx="286238" cy="352688"/>
          </a:xfrm>
          <a:prstGeom prst="rect">
            <a:avLst/>
          </a:prstGeom>
        </p:spPr>
      </p:pic>
      <p:pic>
        <p:nvPicPr>
          <p:cNvPr id="32" name="Obraz 31" descr="Obraz zawierający obiekt&#10;&#10;Opis wygenerowany automatycznie">
            <a:extLst>
              <a:ext uri="{FF2B5EF4-FFF2-40B4-BE49-F238E27FC236}">
                <a16:creationId xmlns:a16="http://schemas.microsoft.com/office/drawing/2014/main" id="{5FA7DE7E-61DC-EA49-96D1-ABD923E987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1671650"/>
            <a:ext cx="576000" cy="576000"/>
          </a:xfrm>
          <a:prstGeom prst="rect">
            <a:avLst/>
          </a:prstGeom>
        </p:spPr>
      </p:pic>
      <p:sp>
        <p:nvSpPr>
          <p:cNvPr id="20" name="Tytuł 3">
            <a:extLst>
              <a:ext uri="{FF2B5EF4-FFF2-40B4-BE49-F238E27FC236}">
                <a16:creationId xmlns:a16="http://schemas.microsoft.com/office/drawing/2014/main" id="{B80E868A-8B3B-9F4B-82BB-BEFBF3CFD33A}"/>
              </a:ext>
            </a:extLst>
          </p:cNvPr>
          <p:cNvSpPr txBox="1">
            <a:spLocks/>
          </p:cNvSpPr>
          <p:nvPr/>
        </p:nvSpPr>
        <p:spPr bwMode="auto">
          <a:xfrm>
            <a:off x="503548" y="339561"/>
            <a:ext cx="8532948" cy="540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3C7D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3C7D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3C7D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3C7D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3C7D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3C7D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3C7D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3C7D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3C7D"/>
                </a:solidFill>
                <a:latin typeface="Tahoma" pitchFamily="34" charset="0"/>
              </a:defRPr>
            </a:lvl9pPr>
          </a:lstStyle>
          <a:p>
            <a:r>
              <a:rPr lang="pl-PL" sz="2300" dirty="0">
                <a:solidFill>
                  <a:schemeClr val="accent6">
                    <a:lumMod val="75000"/>
                    <a:lumOff val="2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PZU u Lekarza – dlaczego warto?</a:t>
            </a:r>
          </a:p>
        </p:txBody>
      </p:sp>
      <p:pic>
        <p:nvPicPr>
          <p:cNvPr id="21" name="Picture 12" descr="C:\Users\karolinbaran\Documents\Prezentacje - bazy zdjęć\Ikonki\14.01_apteczka_parasol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363838"/>
            <a:ext cx="388589" cy="388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9697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obrazu 3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9" b="7809"/>
          <a:stretch>
            <a:fillRect/>
          </a:stretch>
        </p:blipFill>
        <p:spPr/>
      </p:pic>
      <p:grpSp>
        <p:nvGrpSpPr>
          <p:cNvPr id="7" name="Grupa 6">
            <a:extLst>
              <a:ext uri="{FF2B5EF4-FFF2-40B4-BE49-F238E27FC236}">
                <a16:creationId xmlns:a16="http://schemas.microsoft.com/office/drawing/2014/main" id="{E4FD4F44-0F41-4C1A-BF54-7178CDC6EE3E}"/>
              </a:ext>
            </a:extLst>
          </p:cNvPr>
          <p:cNvGrpSpPr/>
          <p:nvPr/>
        </p:nvGrpSpPr>
        <p:grpSpPr>
          <a:xfrm>
            <a:off x="35496" y="1886936"/>
            <a:ext cx="3240000" cy="3240000"/>
            <a:chOff x="7457841" y="1269000"/>
            <a:chExt cx="4320000" cy="4320000"/>
          </a:xfrm>
        </p:grpSpPr>
        <p:sp>
          <p:nvSpPr>
            <p:cNvPr id="8" name="Owal 4">
              <a:extLst>
                <a:ext uri="{FF2B5EF4-FFF2-40B4-BE49-F238E27FC236}">
                  <a16:creationId xmlns:a16="http://schemas.microsoft.com/office/drawing/2014/main" id="{5647C632-3BCC-494B-B883-02EADE1CD024}"/>
                </a:ext>
              </a:extLst>
            </p:cNvPr>
            <p:cNvSpPr/>
            <p:nvPr/>
          </p:nvSpPr>
          <p:spPr>
            <a:xfrm>
              <a:off x="7457841" y="1269000"/>
              <a:ext cx="4320000" cy="4320000"/>
            </a:xfrm>
            <a:prstGeom prst="ellipse">
              <a:avLst/>
            </a:prstGeom>
            <a:gradFill flip="none" rotWithShape="1">
              <a:gsLst>
                <a:gs pos="50000">
                  <a:schemeClr val="accent2"/>
                </a:gs>
                <a:gs pos="15000">
                  <a:schemeClr val="accent3"/>
                </a:gs>
                <a:gs pos="0">
                  <a:schemeClr val="accent4"/>
                </a:gs>
                <a:gs pos="100000">
                  <a:schemeClr val="tx2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pl-PL" sz="1350" dirty="0">
                <a:solidFill>
                  <a:srgbClr val="FFFFFF"/>
                </a:solidFill>
                <a:latin typeface="Source Sans Pro"/>
              </a:endParaRPr>
            </a:p>
          </p:txBody>
        </p:sp>
        <p:sp>
          <p:nvSpPr>
            <p:cNvPr id="9" name="Prostokąt 8">
              <a:extLst>
                <a:ext uri="{FF2B5EF4-FFF2-40B4-BE49-F238E27FC236}">
                  <a16:creationId xmlns:a16="http://schemas.microsoft.com/office/drawing/2014/main" id="{3DFBDA0E-B862-45E0-B8B5-6C9E6F3465B8}"/>
                </a:ext>
              </a:extLst>
            </p:cNvPr>
            <p:cNvSpPr/>
            <p:nvPr/>
          </p:nvSpPr>
          <p:spPr>
            <a:xfrm>
              <a:off x="7683685" y="3100705"/>
              <a:ext cx="3868312" cy="656591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/>
            <a:p>
              <a:pPr algn="ctr" defTabSz="685800">
                <a:defRPr/>
              </a:pPr>
              <a:r>
                <a:rPr lang="pl-PL" sz="3200" b="1" dirty="0">
                  <a:solidFill>
                    <a:srgbClr val="FFFFFF"/>
                  </a:solidFill>
                  <a:latin typeface="Source Sans Pro"/>
                </a:rPr>
                <a:t>Oferta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92843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Tabela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835588"/>
              </p:ext>
            </p:extLst>
          </p:nvPr>
        </p:nvGraphicFramePr>
        <p:xfrm>
          <a:off x="503548" y="3778726"/>
          <a:ext cx="8208000" cy="109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5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5000">
                <a:tc gridSpan="2">
                  <a:txBody>
                    <a:bodyPr/>
                    <a:lstStyle/>
                    <a:p>
                      <a:pPr algn="l"/>
                      <a:r>
                        <a:rPr lang="pl-PL" sz="1200" b="1" dirty="0">
                          <a:solidFill>
                            <a:schemeClr val="bg1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        Pakiety                                                              </a:t>
                      </a: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sz="100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5000">
                <a:tc>
                  <a:txBody>
                    <a:bodyPr/>
                    <a:lstStyle/>
                    <a:p>
                      <a:r>
                        <a:rPr lang="pl-PL" sz="1200" b="1" dirty="0">
                          <a:solidFill>
                            <a:schemeClr val="tx1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Pakiet indywidualny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dirty="0">
                          <a:solidFill>
                            <a:schemeClr val="tx1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Pracownik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5000">
                <a:tc>
                  <a:txBody>
                    <a:bodyPr/>
                    <a:lstStyle/>
                    <a:p>
                      <a:r>
                        <a:rPr lang="pl-PL" sz="1200" b="1" dirty="0">
                          <a:solidFill>
                            <a:schemeClr val="tx1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Pakiet partnerski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dirty="0">
                          <a:solidFill>
                            <a:schemeClr val="tx1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Pracownik + Partner</a:t>
                      </a:r>
                      <a:r>
                        <a:rPr lang="pl-PL" sz="1200" baseline="0" dirty="0">
                          <a:solidFill>
                            <a:schemeClr val="tx1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życiowy/Małżonek lub Dziecko ( jedno dziecko do 25 r.ż.)</a:t>
                      </a:r>
                      <a:endParaRPr lang="pl-PL" sz="1200" dirty="0">
                        <a:solidFill>
                          <a:schemeClr val="tx1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5000">
                <a:tc>
                  <a:txBody>
                    <a:bodyPr/>
                    <a:lstStyle/>
                    <a:p>
                      <a:r>
                        <a:rPr lang="pl-PL" sz="1200" b="1" dirty="0">
                          <a:solidFill>
                            <a:schemeClr val="tx1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Pakiet rodzinny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dirty="0">
                          <a:solidFill>
                            <a:schemeClr val="tx1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Pracownik + Partner życiowy/Małżonek + Dzieci (dowolna liczba dzieci do 25 r.</a:t>
                      </a:r>
                      <a:r>
                        <a:rPr lang="pl-PL" sz="1200" baseline="0" dirty="0">
                          <a:solidFill>
                            <a:schemeClr val="tx1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ż.)</a:t>
                      </a:r>
                      <a:endParaRPr lang="pl-PL" sz="1200" dirty="0">
                        <a:solidFill>
                          <a:schemeClr val="tx1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4820050"/>
              </p:ext>
            </p:extLst>
          </p:nvPr>
        </p:nvGraphicFramePr>
        <p:xfrm>
          <a:off x="503238" y="987878"/>
          <a:ext cx="8136000" cy="1987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3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6800"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l-PL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l-PL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6800">
                <a:tc>
                  <a:txBody>
                    <a:bodyPr/>
                    <a:lstStyle/>
                    <a:p>
                      <a:r>
                        <a:rPr lang="pl-PL" sz="1200" b="1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Komfort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110,20 zł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220,15 zł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330,10 zł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6800">
                <a:tc>
                  <a:txBody>
                    <a:bodyPr/>
                    <a:lstStyle/>
                    <a:p>
                      <a:r>
                        <a:rPr lang="pl-PL" sz="1200" b="1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Komfort Plus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172,01 zł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343,77 zł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523,27 zł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6800">
                <a:tc>
                  <a:txBody>
                    <a:bodyPr/>
                    <a:lstStyle/>
                    <a:p>
                      <a:r>
                        <a:rPr lang="pl-PL" sz="1200" b="1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Optimum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261,76 zł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523,27 zł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784,78 zł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9953065"/>
                  </a:ext>
                </a:extLst>
              </a:tr>
            </a:tbl>
          </a:graphicData>
        </a:graphic>
      </p:graphicFrame>
      <p:sp>
        <p:nvSpPr>
          <p:cNvPr id="40" name="Prostokąt 1"/>
          <p:cNvSpPr>
            <a:spLocks noChangeArrowheads="1"/>
          </p:cNvSpPr>
          <p:nvPr/>
        </p:nvSpPr>
        <p:spPr bwMode="auto">
          <a:xfrm>
            <a:off x="2362277" y="655112"/>
            <a:ext cx="2340260" cy="468312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 </a:t>
            </a:r>
            <a:r>
              <a:rPr kumimoji="0" lang="pl-PL" altLang="pl-PL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Pakiet indywidualny</a:t>
            </a:r>
          </a:p>
        </p:txBody>
      </p:sp>
      <p:sp>
        <p:nvSpPr>
          <p:cNvPr id="41" name="Prostokąt 1"/>
          <p:cNvSpPr>
            <a:spLocks noChangeArrowheads="1"/>
          </p:cNvSpPr>
          <p:nvPr/>
        </p:nvSpPr>
        <p:spPr bwMode="auto">
          <a:xfrm>
            <a:off x="4463988" y="627534"/>
            <a:ext cx="2340260" cy="468312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pl-PL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Pakiet partnerski</a:t>
            </a:r>
          </a:p>
        </p:txBody>
      </p:sp>
      <p:sp>
        <p:nvSpPr>
          <p:cNvPr id="42" name="Prostokąt 1"/>
          <p:cNvSpPr>
            <a:spLocks noChangeArrowheads="1"/>
          </p:cNvSpPr>
          <p:nvPr/>
        </p:nvSpPr>
        <p:spPr bwMode="auto">
          <a:xfrm>
            <a:off x="6516216" y="627534"/>
            <a:ext cx="2340260" cy="468312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pl-PL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Pakiet rodzinny</a:t>
            </a:r>
          </a:p>
        </p:txBody>
      </p:sp>
      <p:pic>
        <p:nvPicPr>
          <p:cNvPr id="43" name="Obraz 42" descr="C:\Users\mzalews2\AppData\Local\Microsoft\Windows\Temporary Internet Files\Content.Word\MEZCZYZNA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250" y="1042692"/>
            <a:ext cx="462313" cy="385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Obraz 43" descr="C:\Users\mzalews2\AppData\Local\Microsoft\Windows\Temporary Internet Files\Content.Word\MEZCZYZNA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5788" y="1027327"/>
            <a:ext cx="399484" cy="385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Obraz 45" descr="C:\Users\mzalews2\AppData\Local\Microsoft\Windows\Temporary Internet Files\Content.Word\PARA.PNG"/>
          <p:cNvPicPr/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2093" r="50000"/>
          <a:stretch/>
        </p:blipFill>
        <p:spPr bwMode="auto">
          <a:xfrm flipH="1">
            <a:off x="5638855" y="1023318"/>
            <a:ext cx="229075" cy="389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2573" y="1141482"/>
            <a:ext cx="278549" cy="290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Tytuł 3">
            <a:extLst>
              <a:ext uri="{FF2B5EF4-FFF2-40B4-BE49-F238E27FC236}">
                <a16:creationId xmlns:a16="http://schemas.microsoft.com/office/drawing/2014/main" id="{B80E868A-8B3B-9F4B-82BB-BEFBF3CFD33A}"/>
              </a:ext>
            </a:extLst>
          </p:cNvPr>
          <p:cNvSpPr txBox="1">
            <a:spLocks/>
          </p:cNvSpPr>
          <p:nvPr/>
        </p:nvSpPr>
        <p:spPr bwMode="auto">
          <a:xfrm>
            <a:off x="503238" y="285975"/>
            <a:ext cx="8532948" cy="540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3C7D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3C7D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3C7D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3C7D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3C7D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3C7D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3C7D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3C7D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3C7D"/>
                </a:solidFill>
                <a:latin typeface="Tahoma" pitchFamily="34" charset="0"/>
              </a:defRPr>
            </a:lvl9pPr>
          </a:lstStyle>
          <a:p>
            <a:pPr marL="0" marR="0" lvl="0" indent="0" algn="l" defTabSz="91421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300" b="0" i="0" u="none" strike="noStrike" kern="1200" cap="none" spc="0" normalizeH="0" baseline="0" noProof="0" dirty="0">
                <a:ln>
                  <a:noFill/>
                </a:ln>
                <a:solidFill>
                  <a:srgbClr val="002346">
                    <a:lumMod val="75000"/>
                    <a:lumOff val="25000"/>
                  </a:srgbClr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Wariant I -składki miesięczne</a:t>
            </a:r>
          </a:p>
        </p:txBody>
      </p:sp>
      <p:sp>
        <p:nvSpPr>
          <p:cNvPr id="50" name="Prostokąt 1"/>
          <p:cNvSpPr>
            <a:spLocks noChangeArrowheads="1"/>
          </p:cNvSpPr>
          <p:nvPr/>
        </p:nvSpPr>
        <p:spPr bwMode="auto">
          <a:xfrm>
            <a:off x="107504" y="1023318"/>
            <a:ext cx="2340260" cy="468312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 </a:t>
            </a:r>
            <a:r>
              <a:rPr kumimoji="0" lang="pl-PL" altLang="pl-PL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Zakres ubezpieczenia</a:t>
            </a:r>
          </a:p>
        </p:txBody>
      </p:sp>
      <p:sp>
        <p:nvSpPr>
          <p:cNvPr id="3" name="pole tekstowe 2"/>
          <p:cNvSpPr txBox="1"/>
          <p:nvPr/>
        </p:nvSpPr>
        <p:spPr>
          <a:xfrm>
            <a:off x="5781515" y="3524810"/>
            <a:ext cx="279756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Oczekiwana partycypacja – 19 pracowników</a:t>
            </a:r>
          </a:p>
        </p:txBody>
      </p:sp>
      <p:pic>
        <p:nvPicPr>
          <p:cNvPr id="4" name="Obraz 3" descr="C:\Users\mzalews2\AppData\Local\Microsoft\Windows\Temporary Internet Files\Content.Word\MEZCZYZNA.PNG">
            <a:extLst>
              <a:ext uri="{FF2B5EF4-FFF2-40B4-BE49-F238E27FC236}">
                <a16:creationId xmlns:a16="http://schemas.microsoft.com/office/drawing/2014/main" id="{E00ACA08-98CA-2B2C-CFC4-45C7CABFFB6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671" y="1035961"/>
            <a:ext cx="399484" cy="37657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az 4" descr="C:\Users\mzalews2\AppData\Local\Microsoft\Windows\Temporary Internet Files\Content.Word\PARA.PNG">
            <a:extLst>
              <a:ext uri="{FF2B5EF4-FFF2-40B4-BE49-F238E27FC236}">
                <a16:creationId xmlns:a16="http://schemas.microsoft.com/office/drawing/2014/main" id="{D46840BE-CCA2-8327-2F57-80153D1278A4}"/>
              </a:ext>
            </a:extLst>
          </p:cNvPr>
          <p:cNvPicPr/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2093" r="50000"/>
          <a:stretch/>
        </p:blipFill>
        <p:spPr bwMode="auto">
          <a:xfrm flipH="1">
            <a:off x="7512419" y="1020597"/>
            <a:ext cx="209212" cy="3820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209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Obraz 58" descr="Obraz zawierający wewnątrz, podłoże, ściana, pomieszczenie&#10;&#10;Opis wygenerowany automatycznie">
            <a:extLst>
              <a:ext uri="{FF2B5EF4-FFF2-40B4-BE49-F238E27FC236}">
                <a16:creationId xmlns:a16="http://schemas.microsoft.com/office/drawing/2014/main" id="{CC532BEF-DB4F-D843-AFB3-F5EDCA5A131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58" t="13904" r="15228"/>
          <a:stretch/>
        </p:blipFill>
        <p:spPr>
          <a:xfrm>
            <a:off x="1" y="-3548"/>
            <a:ext cx="3436482" cy="5147048"/>
          </a:xfrm>
          <a:prstGeom prst="rect">
            <a:avLst/>
          </a:prstGeom>
        </p:spPr>
      </p:pic>
      <p:pic>
        <p:nvPicPr>
          <p:cNvPr id="60" name="Obraz 59">
            <a:extLst>
              <a:ext uri="{FF2B5EF4-FFF2-40B4-BE49-F238E27FC236}">
                <a16:creationId xmlns:a16="http://schemas.microsoft.com/office/drawing/2014/main" id="{B318394A-AA33-7249-96DD-FA3C86CE3E2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4954" y="-932"/>
            <a:ext cx="5055578" cy="5144432"/>
          </a:xfrm>
          <a:prstGeom prst="rect">
            <a:avLst/>
          </a:prstGeom>
        </p:spPr>
      </p:pic>
      <p:sp>
        <p:nvSpPr>
          <p:cNvPr id="32" name="Prostokąt 31"/>
          <p:cNvSpPr/>
          <p:nvPr/>
        </p:nvSpPr>
        <p:spPr>
          <a:xfrm>
            <a:off x="3521324" y="2298977"/>
            <a:ext cx="1689111" cy="1109841"/>
          </a:xfrm>
          <a:prstGeom prst="rect">
            <a:avLst/>
          </a:prstGeom>
        </p:spPr>
        <p:txBody>
          <a:bodyPr wrap="square" lIns="68364" tIns="34283" rIns="68364" bIns="34283">
            <a:spAutoFit/>
          </a:bodyPr>
          <a:lstStyle/>
          <a:p>
            <a:pPr defTabSz="341612">
              <a:lnSpc>
                <a:spcPct val="114000"/>
              </a:lnSpc>
            </a:pPr>
            <a:r>
              <a:rPr lang="pl-PL" sz="1200" dirty="0">
                <a:solidFill>
                  <a:srgbClr val="646464"/>
                </a:solidFill>
                <a:latin typeface="Calibri" panose="020F0502020204030204"/>
                <a:ea typeface="Source Sans Pro" panose="020B0503030403020204" pitchFamily="34" charset="0"/>
                <a:cs typeface="Tahoma" charset="0"/>
              </a:rPr>
              <a:t>Nasi klienci mogą korzystać </a:t>
            </a:r>
            <a:br>
              <a:rPr lang="pl-PL" sz="1200" dirty="0">
                <a:solidFill>
                  <a:srgbClr val="646464"/>
                </a:solidFill>
                <a:latin typeface="Calibri" panose="020F0502020204030204"/>
                <a:ea typeface="Source Sans Pro" panose="020B0503030403020204" pitchFamily="34" charset="0"/>
                <a:cs typeface="Tahoma" charset="0"/>
              </a:rPr>
            </a:br>
            <a:r>
              <a:rPr lang="pl-PL" sz="1200" dirty="0">
                <a:solidFill>
                  <a:srgbClr val="646464"/>
                </a:solidFill>
                <a:latin typeface="Calibri" panose="020F0502020204030204"/>
                <a:ea typeface="Source Sans Pro" panose="020B0503030403020204" pitchFamily="34" charset="0"/>
                <a:cs typeface="Tahoma" charset="0"/>
              </a:rPr>
              <a:t>z usług medycznych </a:t>
            </a:r>
            <a:br>
              <a:rPr lang="pl-PL" sz="1200" dirty="0">
                <a:solidFill>
                  <a:srgbClr val="646464"/>
                </a:solidFill>
                <a:latin typeface="Calibri" panose="020F0502020204030204"/>
                <a:ea typeface="Source Sans Pro" panose="020B0503030403020204" pitchFamily="34" charset="0"/>
                <a:cs typeface="Tahoma" charset="0"/>
              </a:rPr>
            </a:br>
            <a:r>
              <a:rPr lang="pl-PL" sz="1200" dirty="0">
                <a:solidFill>
                  <a:srgbClr val="646464"/>
                </a:solidFill>
                <a:latin typeface="Calibri" panose="020F0502020204030204"/>
                <a:ea typeface="Source Sans Pro" panose="020B0503030403020204" pitchFamily="34" charset="0"/>
                <a:cs typeface="Tahoma" charset="0"/>
              </a:rPr>
              <a:t>w </a:t>
            </a:r>
            <a:r>
              <a:rPr lang="pl-PL" sz="1200" b="1" dirty="0">
                <a:solidFill>
                  <a:srgbClr val="646464"/>
                </a:solidFill>
                <a:latin typeface="Calibri" panose="020F0502020204030204"/>
                <a:ea typeface="Source Sans Pro" panose="020B0503030403020204" pitchFamily="34" charset="0"/>
                <a:cs typeface="Tahoma" charset="0"/>
              </a:rPr>
              <a:t>ponad 600 </a:t>
            </a:r>
            <a:br>
              <a:rPr lang="pl-PL" sz="1200" dirty="0">
                <a:solidFill>
                  <a:srgbClr val="646464"/>
                </a:solidFill>
                <a:latin typeface="Calibri" panose="020F0502020204030204"/>
                <a:ea typeface="Source Sans Pro" panose="020B0503030403020204" pitchFamily="34" charset="0"/>
                <a:cs typeface="Tahoma" charset="0"/>
              </a:rPr>
            </a:br>
            <a:r>
              <a:rPr lang="pl-PL" sz="1200" dirty="0">
                <a:solidFill>
                  <a:srgbClr val="646464"/>
                </a:solidFill>
                <a:latin typeface="Calibri" panose="020F0502020204030204"/>
                <a:ea typeface="Source Sans Pro" panose="020B0503030403020204" pitchFamily="34" charset="0"/>
                <a:cs typeface="Tahoma" charset="0"/>
              </a:rPr>
              <a:t>miastach w Polsce.</a:t>
            </a:r>
          </a:p>
        </p:txBody>
      </p:sp>
      <p:sp>
        <p:nvSpPr>
          <p:cNvPr id="33" name="pole tekstowe 32"/>
          <p:cNvSpPr txBox="1"/>
          <p:nvPr/>
        </p:nvSpPr>
        <p:spPr>
          <a:xfrm>
            <a:off x="3612356" y="4562885"/>
            <a:ext cx="2052228" cy="184652"/>
          </a:xfrm>
          <a:prstGeom prst="rect">
            <a:avLst/>
          </a:prstGeom>
          <a:noFill/>
        </p:spPr>
        <p:txBody>
          <a:bodyPr wrap="square" lIns="68364" tIns="34283" rIns="68364" bIns="34283" rtlCol="0">
            <a:spAutoFit/>
          </a:bodyPr>
          <a:lstStyle/>
          <a:p>
            <a:pPr defTabSz="683350"/>
            <a:r>
              <a:rPr lang="pl-PL" sz="750" dirty="0">
                <a:solidFill>
                  <a:srgbClr val="555555"/>
                </a:solidFill>
                <a:latin typeface="Calibri" panose="020F0502020204030204"/>
                <a:ea typeface="Source Sans Pro" panose="020B0503030403020204" pitchFamily="34" charset="0"/>
              </a:rPr>
              <a:t>Stan na marzec 2022 r.</a:t>
            </a:r>
          </a:p>
        </p:txBody>
      </p:sp>
      <p:pic>
        <p:nvPicPr>
          <p:cNvPr id="34" name="Obraz 33" descr="Obraz zawierający obiekt&#10;&#10;Opis wygenerowany automatycznie">
            <a:extLst>
              <a:ext uri="{FF2B5EF4-FFF2-40B4-BE49-F238E27FC236}">
                <a16:creationId xmlns:a16="http://schemas.microsoft.com/office/drawing/2014/main" id="{580C961C-BFA4-B547-B48C-E9EAD811BE4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1870" y="1162475"/>
            <a:ext cx="782520" cy="782520"/>
          </a:xfrm>
          <a:prstGeom prst="rect">
            <a:avLst/>
          </a:prstGeom>
        </p:spPr>
      </p:pic>
      <p:sp>
        <p:nvSpPr>
          <p:cNvPr id="35" name="PoleTekstowe 1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8494457-87FA-9B45-B899-FDCC1CCD2810}"/>
              </a:ext>
            </a:extLst>
          </p:cNvPr>
          <p:cNvSpPr txBox="1"/>
          <p:nvPr/>
        </p:nvSpPr>
        <p:spPr>
          <a:xfrm>
            <a:off x="3399237" y="432709"/>
            <a:ext cx="5716124" cy="506072"/>
          </a:xfrm>
          <a:prstGeom prst="rect">
            <a:avLst/>
          </a:prstGeom>
          <a:noFill/>
        </p:spPr>
        <p:txBody>
          <a:bodyPr wrap="square" lIns="0" tIns="34283" rIns="68364" bIns="34283" rtlCol="0" anchor="ctr">
            <a:noAutofit/>
          </a:bodyPr>
          <a:lstStyle/>
          <a:p>
            <a:pPr defTabSz="341612"/>
            <a:r>
              <a:rPr lang="pl-PL" sz="2100" dirty="0">
                <a:solidFill>
                  <a:srgbClr val="003C7D"/>
                </a:solidFill>
                <a:latin typeface="Calibri" panose="020F0502020204030204"/>
                <a:ea typeface="Source Sans Pro" panose="020B0503030403020204" pitchFamily="34" charset="0"/>
                <a:cs typeface="Tahoma" panose="020B0604030504040204" pitchFamily="34" charset="0"/>
              </a:rPr>
              <a:t>Nasi klienci mogą korzystać z uznanych na rynku </a:t>
            </a:r>
            <a:r>
              <a:rPr lang="pl-PL" sz="2100" b="1" dirty="0">
                <a:solidFill>
                  <a:srgbClr val="003C7D"/>
                </a:solidFill>
                <a:latin typeface="Calibri" panose="020F0502020204030204"/>
                <a:ea typeface="Source Sans Pro" panose="020B0503030403020204" pitchFamily="34" charset="0"/>
                <a:cs typeface="Tahoma" panose="020B0604030504040204" pitchFamily="34" charset="0"/>
              </a:rPr>
              <a:t>sieci placówek medycznych</a:t>
            </a:r>
          </a:p>
        </p:txBody>
      </p:sp>
      <p:grpSp>
        <p:nvGrpSpPr>
          <p:cNvPr id="36" name="Grafika 2">
            <a:extLst>
              <a:ext uri="{FF2B5EF4-FFF2-40B4-BE49-F238E27FC236}">
                <a16:creationId xmlns:a16="http://schemas.microsoft.com/office/drawing/2014/main" id="{B1A0B7F8-BCCA-426C-B6DA-0B6D6B88C4D9}"/>
              </a:ext>
            </a:extLst>
          </p:cNvPr>
          <p:cNvGrpSpPr/>
          <p:nvPr/>
        </p:nvGrpSpPr>
        <p:grpSpPr>
          <a:xfrm>
            <a:off x="5210434" y="1342366"/>
            <a:ext cx="3480428" cy="3060386"/>
            <a:chOff x="2523585" y="322748"/>
            <a:chExt cx="6589750" cy="6109947"/>
          </a:xfrm>
          <a:noFill/>
        </p:grpSpPr>
        <p:sp>
          <p:nvSpPr>
            <p:cNvPr id="37" name="Dowolny kształt: kształt 71">
              <a:extLst>
                <a:ext uri="{FF2B5EF4-FFF2-40B4-BE49-F238E27FC236}">
                  <a16:creationId xmlns:a16="http://schemas.microsoft.com/office/drawing/2014/main" id="{679B8DAB-1EE1-449F-B2C6-85757DC9EB63}"/>
                </a:ext>
              </a:extLst>
            </p:cNvPr>
            <p:cNvSpPr/>
            <p:nvPr/>
          </p:nvSpPr>
          <p:spPr>
            <a:xfrm>
              <a:off x="5849135" y="1815113"/>
              <a:ext cx="2503618" cy="2497630"/>
            </a:xfrm>
            <a:custGeom>
              <a:avLst/>
              <a:gdLst>
                <a:gd name="connsiteX0" fmla="*/ 166306 w 2503619"/>
                <a:gd name="connsiteY0" fmla="*/ 482347 h 2497629"/>
                <a:gd name="connsiteX1" fmla="*/ 193259 w 2503619"/>
                <a:gd name="connsiteY1" fmla="*/ 480550 h 2497629"/>
                <a:gd name="connsiteX2" fmla="*/ 209251 w 2503619"/>
                <a:gd name="connsiteY2" fmla="*/ 483964 h 2497629"/>
                <a:gd name="connsiteX3" fmla="*/ 293763 w 2503619"/>
                <a:gd name="connsiteY3" fmla="*/ 436886 h 2497629"/>
                <a:gd name="connsiteX4" fmla="*/ 287774 w 2503619"/>
                <a:gd name="connsiteY4" fmla="*/ 408855 h 2497629"/>
                <a:gd name="connsiteX5" fmla="*/ 249081 w 2503619"/>
                <a:gd name="connsiteY5" fmla="*/ 353452 h 2497629"/>
                <a:gd name="connsiteX6" fmla="*/ 221170 w 2503619"/>
                <a:gd name="connsiteY6" fmla="*/ 338179 h 2497629"/>
                <a:gd name="connsiteX7" fmla="*/ 202842 w 2503619"/>
                <a:gd name="connsiteY7" fmla="*/ 323744 h 2497629"/>
                <a:gd name="connsiteX8" fmla="*/ 216738 w 2503619"/>
                <a:gd name="connsiteY8" fmla="*/ 304099 h 2497629"/>
                <a:gd name="connsiteX9" fmla="*/ 260821 w 2503619"/>
                <a:gd name="connsiteY9" fmla="*/ 276427 h 2497629"/>
                <a:gd name="connsiteX10" fmla="*/ 274177 w 2503619"/>
                <a:gd name="connsiteY10" fmla="*/ 276427 h 2497629"/>
                <a:gd name="connsiteX11" fmla="*/ 330778 w 2503619"/>
                <a:gd name="connsiteY11" fmla="*/ 290802 h 2497629"/>
                <a:gd name="connsiteX12" fmla="*/ 374622 w 2503619"/>
                <a:gd name="connsiteY12" fmla="*/ 275888 h 2497629"/>
                <a:gd name="connsiteX13" fmla="*/ 410978 w 2503619"/>
                <a:gd name="connsiteY13" fmla="*/ 275469 h 2497629"/>
                <a:gd name="connsiteX14" fmla="*/ 412356 w 2503619"/>
                <a:gd name="connsiteY14" fmla="*/ 277086 h 2497629"/>
                <a:gd name="connsiteX15" fmla="*/ 527774 w 2503619"/>
                <a:gd name="connsiteY15" fmla="*/ 311106 h 2497629"/>
                <a:gd name="connsiteX16" fmla="*/ 584434 w 2503619"/>
                <a:gd name="connsiteY16" fmla="*/ 314281 h 2497629"/>
                <a:gd name="connsiteX17" fmla="*/ 683441 w 2503619"/>
                <a:gd name="connsiteY17" fmla="*/ 300984 h 2497629"/>
                <a:gd name="connsiteX18" fmla="*/ 701410 w 2503619"/>
                <a:gd name="connsiteY18" fmla="*/ 269359 h 2497629"/>
                <a:gd name="connsiteX19" fmla="*/ 769870 w 2503619"/>
                <a:gd name="connsiteY19" fmla="*/ 220844 h 2497629"/>
                <a:gd name="connsiteX20" fmla="*/ 844799 w 2503619"/>
                <a:gd name="connsiteY20" fmla="*/ 227612 h 2497629"/>
                <a:gd name="connsiteX21" fmla="*/ 870973 w 2503619"/>
                <a:gd name="connsiteY21" fmla="*/ 213776 h 2497629"/>
                <a:gd name="connsiteX22" fmla="*/ 899184 w 2503619"/>
                <a:gd name="connsiteY22" fmla="*/ 197904 h 2497629"/>
                <a:gd name="connsiteX23" fmla="*/ 929850 w 2503619"/>
                <a:gd name="connsiteY23" fmla="*/ 186584 h 2497629"/>
                <a:gd name="connsiteX24" fmla="*/ 966686 w 2503619"/>
                <a:gd name="connsiteY24" fmla="*/ 162626 h 2497629"/>
                <a:gd name="connsiteX25" fmla="*/ 999389 w 2503619"/>
                <a:gd name="connsiteY25" fmla="*/ 175384 h 2497629"/>
                <a:gd name="connsiteX26" fmla="*/ 1044669 w 2503619"/>
                <a:gd name="connsiteY26" fmla="*/ 189040 h 2497629"/>
                <a:gd name="connsiteX27" fmla="*/ 1076174 w 2503619"/>
                <a:gd name="connsiteY27" fmla="*/ 137350 h 2497629"/>
                <a:gd name="connsiteX28" fmla="*/ 1124510 w 2503619"/>
                <a:gd name="connsiteY28" fmla="*/ 109798 h 2497629"/>
                <a:gd name="connsiteX29" fmla="*/ 1206806 w 2503619"/>
                <a:gd name="connsiteY29" fmla="*/ 109798 h 2497629"/>
                <a:gd name="connsiteX30" fmla="*/ 1281555 w 2503619"/>
                <a:gd name="connsiteY30" fmla="*/ 67273 h 2497629"/>
                <a:gd name="connsiteX31" fmla="*/ 1317132 w 2503619"/>
                <a:gd name="connsiteY31" fmla="*/ 33372 h 2497629"/>
                <a:gd name="connsiteX32" fmla="*/ 1337257 w 2503619"/>
                <a:gd name="connsiteY32" fmla="*/ 21393 h 2497629"/>
                <a:gd name="connsiteX33" fmla="*/ 1446626 w 2503619"/>
                <a:gd name="connsiteY33" fmla="*/ 4203 h 2497629"/>
                <a:gd name="connsiteX34" fmla="*/ 1465493 w 2503619"/>
                <a:gd name="connsiteY34" fmla="*/ 12109 h 2497629"/>
                <a:gd name="connsiteX35" fmla="*/ 1517602 w 2503619"/>
                <a:gd name="connsiteY35" fmla="*/ 63200 h 2497629"/>
                <a:gd name="connsiteX36" fmla="*/ 1524130 w 2503619"/>
                <a:gd name="connsiteY36" fmla="*/ 163345 h 2497629"/>
                <a:gd name="connsiteX37" fmla="*/ 1521195 w 2503619"/>
                <a:gd name="connsiteY37" fmla="*/ 238573 h 2497629"/>
                <a:gd name="connsiteX38" fmla="*/ 1546531 w 2503619"/>
                <a:gd name="connsiteY38" fmla="*/ 291580 h 2497629"/>
                <a:gd name="connsiteX39" fmla="*/ 1583127 w 2503619"/>
                <a:gd name="connsiteY39" fmla="*/ 315119 h 2497629"/>
                <a:gd name="connsiteX40" fmla="*/ 1649012 w 2503619"/>
                <a:gd name="connsiteY40" fmla="*/ 343929 h 2497629"/>
                <a:gd name="connsiteX41" fmla="*/ 1681235 w 2503619"/>
                <a:gd name="connsiteY41" fmla="*/ 347463 h 2497629"/>
                <a:gd name="connsiteX42" fmla="*/ 1710045 w 2503619"/>
                <a:gd name="connsiteY42" fmla="*/ 363335 h 2497629"/>
                <a:gd name="connsiteX43" fmla="*/ 1676983 w 2503619"/>
                <a:gd name="connsiteY43" fmla="*/ 431016 h 2497629"/>
                <a:gd name="connsiteX44" fmla="*/ 1655480 w 2503619"/>
                <a:gd name="connsiteY44" fmla="*/ 460964 h 2497629"/>
                <a:gd name="connsiteX45" fmla="*/ 1682254 w 2503619"/>
                <a:gd name="connsiteY45" fmla="*/ 486779 h 2497629"/>
                <a:gd name="connsiteX46" fmla="*/ 1711542 w 2503619"/>
                <a:gd name="connsiteY46" fmla="*/ 497680 h 2497629"/>
                <a:gd name="connsiteX47" fmla="*/ 1732266 w 2503619"/>
                <a:gd name="connsiteY47" fmla="*/ 525890 h 2497629"/>
                <a:gd name="connsiteX48" fmla="*/ 1776289 w 2503619"/>
                <a:gd name="connsiteY48" fmla="*/ 575963 h 2497629"/>
                <a:gd name="connsiteX49" fmla="*/ 1866132 w 2503619"/>
                <a:gd name="connsiteY49" fmla="*/ 552005 h 2497629"/>
                <a:gd name="connsiteX50" fmla="*/ 1896079 w 2503619"/>
                <a:gd name="connsiteY50" fmla="*/ 548890 h 2497629"/>
                <a:gd name="connsiteX51" fmla="*/ 1904944 w 2503619"/>
                <a:gd name="connsiteY51" fmla="*/ 576202 h 2497629"/>
                <a:gd name="connsiteX52" fmla="*/ 1895361 w 2503619"/>
                <a:gd name="connsiteY52" fmla="*/ 623340 h 2497629"/>
                <a:gd name="connsiteX53" fmla="*/ 1945912 w 2503619"/>
                <a:gd name="connsiteY53" fmla="*/ 660535 h 2497629"/>
                <a:gd name="connsiteX54" fmla="*/ 2024734 w 2503619"/>
                <a:gd name="connsiteY54" fmla="*/ 654965 h 2497629"/>
                <a:gd name="connsiteX55" fmla="*/ 2037672 w 2503619"/>
                <a:gd name="connsiteY55" fmla="*/ 671496 h 2497629"/>
                <a:gd name="connsiteX56" fmla="*/ 2033898 w 2503619"/>
                <a:gd name="connsiteY56" fmla="*/ 732170 h 2497629"/>
                <a:gd name="connsiteX57" fmla="*/ 2038211 w 2503619"/>
                <a:gd name="connsiteY57" fmla="*/ 760979 h 2497629"/>
                <a:gd name="connsiteX58" fmla="*/ 2018206 w 2503619"/>
                <a:gd name="connsiteY58" fmla="*/ 830517 h 2497629"/>
                <a:gd name="connsiteX59" fmla="*/ 2019464 w 2503619"/>
                <a:gd name="connsiteY59" fmla="*/ 859387 h 2497629"/>
                <a:gd name="connsiteX60" fmla="*/ 2044500 w 2503619"/>
                <a:gd name="connsiteY60" fmla="*/ 869689 h 2497629"/>
                <a:gd name="connsiteX61" fmla="*/ 2088702 w 2503619"/>
                <a:gd name="connsiteY61" fmla="*/ 925751 h 2497629"/>
                <a:gd name="connsiteX62" fmla="*/ 2113559 w 2503619"/>
                <a:gd name="connsiteY62" fmla="*/ 983250 h 2497629"/>
                <a:gd name="connsiteX63" fmla="*/ 2132785 w 2503619"/>
                <a:gd name="connsiteY63" fmla="*/ 1030747 h 2497629"/>
                <a:gd name="connsiteX64" fmla="*/ 2162314 w 2503619"/>
                <a:gd name="connsiteY64" fmla="*/ 1056981 h 2497629"/>
                <a:gd name="connsiteX65" fmla="*/ 2320976 w 2503619"/>
                <a:gd name="connsiteY65" fmla="*/ 1084413 h 2497629"/>
                <a:gd name="connsiteX66" fmla="*/ 2437053 w 2503619"/>
                <a:gd name="connsiteY66" fmla="*/ 1134006 h 2497629"/>
                <a:gd name="connsiteX67" fmla="*/ 2477722 w 2503619"/>
                <a:gd name="connsiteY67" fmla="*/ 1152813 h 2497629"/>
                <a:gd name="connsiteX68" fmla="*/ 2480597 w 2503619"/>
                <a:gd name="connsiteY68" fmla="*/ 1165092 h 2497629"/>
                <a:gd name="connsiteX69" fmla="*/ 2466222 w 2503619"/>
                <a:gd name="connsiteY69" fmla="*/ 1210792 h 2497629"/>
                <a:gd name="connsiteX70" fmla="*/ 2484190 w 2503619"/>
                <a:gd name="connsiteY70" fmla="*/ 1247628 h 2497629"/>
                <a:gd name="connsiteX71" fmla="*/ 2505214 w 2503619"/>
                <a:gd name="connsiteY71" fmla="*/ 1270029 h 2497629"/>
                <a:gd name="connsiteX72" fmla="*/ 2502399 w 2503619"/>
                <a:gd name="connsiteY72" fmla="*/ 1272843 h 2497629"/>
                <a:gd name="connsiteX73" fmla="*/ 2442503 w 2503619"/>
                <a:gd name="connsiteY73" fmla="*/ 1320760 h 2497629"/>
                <a:gd name="connsiteX74" fmla="*/ 2388897 w 2503619"/>
                <a:gd name="connsiteY74" fmla="*/ 1365980 h 2497629"/>
                <a:gd name="connsiteX75" fmla="*/ 2246347 w 2503619"/>
                <a:gd name="connsiteY75" fmla="*/ 1343819 h 2497629"/>
                <a:gd name="connsiteX76" fmla="*/ 2198431 w 2503619"/>
                <a:gd name="connsiteY76" fmla="*/ 1387124 h 2497629"/>
                <a:gd name="connsiteX77" fmla="*/ 2181480 w 2503619"/>
                <a:gd name="connsiteY77" fmla="*/ 1431446 h 2497629"/>
                <a:gd name="connsiteX78" fmla="*/ 2124220 w 2503619"/>
                <a:gd name="connsiteY78" fmla="*/ 1436657 h 2497629"/>
                <a:gd name="connsiteX79" fmla="*/ 2025573 w 2503619"/>
                <a:gd name="connsiteY79" fmla="*/ 1439711 h 2497629"/>
                <a:gd name="connsiteX80" fmla="*/ 1936868 w 2503619"/>
                <a:gd name="connsiteY80" fmla="*/ 1449355 h 2497629"/>
                <a:gd name="connsiteX81" fmla="*/ 1831273 w 2503619"/>
                <a:gd name="connsiteY81" fmla="*/ 1454566 h 2497629"/>
                <a:gd name="connsiteX82" fmla="*/ 1778026 w 2503619"/>
                <a:gd name="connsiteY82" fmla="*/ 1452110 h 2497629"/>
                <a:gd name="connsiteX83" fmla="*/ 1712800 w 2503619"/>
                <a:gd name="connsiteY83" fmla="*/ 1501344 h 2497629"/>
                <a:gd name="connsiteX84" fmla="*/ 1718790 w 2503619"/>
                <a:gd name="connsiteY84" fmla="*/ 1548122 h 2497629"/>
                <a:gd name="connsiteX85" fmla="*/ 1691298 w 2503619"/>
                <a:gd name="connsiteY85" fmla="*/ 1622632 h 2497629"/>
                <a:gd name="connsiteX86" fmla="*/ 1686566 w 2503619"/>
                <a:gd name="connsiteY86" fmla="*/ 1664558 h 2497629"/>
                <a:gd name="connsiteX87" fmla="*/ 1714537 w 2503619"/>
                <a:gd name="connsiteY87" fmla="*/ 1686480 h 2497629"/>
                <a:gd name="connsiteX88" fmla="*/ 1714537 w 2503619"/>
                <a:gd name="connsiteY88" fmla="*/ 1718703 h 2497629"/>
                <a:gd name="connsiteX89" fmla="*/ 1671532 w 2503619"/>
                <a:gd name="connsiteY89" fmla="*/ 1820525 h 2497629"/>
                <a:gd name="connsiteX90" fmla="*/ 1647993 w 2503619"/>
                <a:gd name="connsiteY90" fmla="*/ 1877605 h 2497629"/>
                <a:gd name="connsiteX91" fmla="*/ 1607325 w 2503619"/>
                <a:gd name="connsiteY91" fmla="*/ 1883954 h 2497629"/>
                <a:gd name="connsiteX92" fmla="*/ 1570489 w 2503619"/>
                <a:gd name="connsiteY92" fmla="*/ 1868861 h 2497629"/>
                <a:gd name="connsiteX93" fmla="*/ 1542698 w 2503619"/>
                <a:gd name="connsiteY93" fmla="*/ 1877246 h 2497629"/>
                <a:gd name="connsiteX94" fmla="*/ 1544554 w 2503619"/>
                <a:gd name="connsiteY94" fmla="*/ 1909469 h 2497629"/>
                <a:gd name="connsiteX95" fmla="*/ 1646376 w 2503619"/>
                <a:gd name="connsiteY95" fmla="*/ 1954451 h 2497629"/>
                <a:gd name="connsiteX96" fmla="*/ 1656499 w 2503619"/>
                <a:gd name="connsiteY96" fmla="*/ 1955529 h 2497629"/>
                <a:gd name="connsiteX97" fmla="*/ 1714477 w 2503619"/>
                <a:gd name="connsiteY97" fmla="*/ 2030578 h 2497629"/>
                <a:gd name="connsiteX98" fmla="*/ 1704415 w 2503619"/>
                <a:gd name="connsiteY98" fmla="*/ 2061663 h 2497629"/>
                <a:gd name="connsiteX99" fmla="*/ 1684949 w 2503619"/>
                <a:gd name="connsiteY99" fmla="*/ 2113772 h 2497629"/>
                <a:gd name="connsiteX100" fmla="*/ 1676683 w 2503619"/>
                <a:gd name="connsiteY100" fmla="*/ 2130004 h 2497629"/>
                <a:gd name="connsiteX101" fmla="*/ 1659493 w 2503619"/>
                <a:gd name="connsiteY101" fmla="*/ 2178818 h 2497629"/>
                <a:gd name="connsiteX102" fmla="*/ 1664405 w 2503619"/>
                <a:gd name="connsiteY102" fmla="*/ 2213977 h 2497629"/>
                <a:gd name="connsiteX103" fmla="*/ 1656259 w 2503619"/>
                <a:gd name="connsiteY103" fmla="*/ 2257820 h 2497629"/>
                <a:gd name="connsiteX104" fmla="*/ 1654097 w 2503619"/>
                <a:gd name="connsiteY104" fmla="*/ 2266008 h 2497629"/>
                <a:gd name="connsiteX105" fmla="*/ 1654702 w 2503619"/>
                <a:gd name="connsiteY105" fmla="*/ 2266864 h 2497629"/>
                <a:gd name="connsiteX106" fmla="*/ 1668837 w 2503619"/>
                <a:gd name="connsiteY106" fmla="*/ 2273872 h 2497629"/>
                <a:gd name="connsiteX107" fmla="*/ 1692795 w 2503619"/>
                <a:gd name="connsiteY107" fmla="*/ 2272135 h 2497629"/>
                <a:gd name="connsiteX108" fmla="*/ 1665902 w 2503619"/>
                <a:gd name="connsiteY108" fmla="*/ 2340595 h 2497629"/>
                <a:gd name="connsiteX109" fmla="*/ 1665902 w 2503619"/>
                <a:gd name="connsiteY109" fmla="*/ 2385636 h 2497629"/>
                <a:gd name="connsiteX110" fmla="*/ 1668597 w 2503619"/>
                <a:gd name="connsiteY110" fmla="*/ 2475479 h 2497629"/>
                <a:gd name="connsiteX111" fmla="*/ 1651527 w 2503619"/>
                <a:gd name="connsiteY111" fmla="*/ 2483026 h 2497629"/>
                <a:gd name="connsiteX112" fmla="*/ 1643681 w 2503619"/>
                <a:gd name="connsiteY112" fmla="*/ 2476198 h 2497629"/>
                <a:gd name="connsiteX113" fmla="*/ 1553120 w 2503619"/>
                <a:gd name="connsiteY113" fmla="*/ 2431097 h 2497629"/>
                <a:gd name="connsiteX114" fmla="*/ 1476274 w 2503619"/>
                <a:gd name="connsiteY114" fmla="*/ 2479852 h 2497629"/>
                <a:gd name="connsiteX115" fmla="*/ 1463217 w 2503619"/>
                <a:gd name="connsiteY115" fmla="*/ 2498479 h 2497629"/>
                <a:gd name="connsiteX116" fmla="*/ 1448123 w 2503619"/>
                <a:gd name="connsiteY116" fmla="*/ 2479732 h 2497629"/>
                <a:gd name="connsiteX117" fmla="*/ 1359059 w 2503619"/>
                <a:gd name="connsiteY117" fmla="*/ 2441339 h 2497629"/>
                <a:gd name="connsiteX118" fmla="*/ 1303237 w 2503619"/>
                <a:gd name="connsiteY118" fmla="*/ 2459607 h 2497629"/>
                <a:gd name="connsiteX119" fmla="*/ 1281495 w 2503619"/>
                <a:gd name="connsiteY119" fmla="*/ 2443675 h 2497629"/>
                <a:gd name="connsiteX120" fmla="*/ 1274487 w 2503619"/>
                <a:gd name="connsiteY120" fmla="*/ 2367009 h 2497629"/>
                <a:gd name="connsiteX121" fmla="*/ 1266461 w 2503619"/>
                <a:gd name="connsiteY121" fmla="*/ 2352574 h 2497629"/>
                <a:gd name="connsiteX122" fmla="*/ 1247954 w 2503619"/>
                <a:gd name="connsiteY122" fmla="*/ 2356527 h 2497629"/>
                <a:gd name="connsiteX123" fmla="*/ 1239209 w 2503619"/>
                <a:gd name="connsiteY123" fmla="*/ 2388871 h 2497629"/>
                <a:gd name="connsiteX124" fmla="*/ 1190694 w 2503619"/>
                <a:gd name="connsiteY124" fmla="*/ 2433133 h 2497629"/>
                <a:gd name="connsiteX125" fmla="*/ 1135291 w 2503619"/>
                <a:gd name="connsiteY125" fmla="*/ 2423370 h 2497629"/>
                <a:gd name="connsiteX126" fmla="*/ 1127205 w 2503619"/>
                <a:gd name="connsiteY126" fmla="*/ 2412110 h 2497629"/>
                <a:gd name="connsiteX127" fmla="*/ 1099952 w 2503619"/>
                <a:gd name="connsiteY127" fmla="*/ 2400131 h 2497629"/>
                <a:gd name="connsiteX128" fmla="*/ 1096419 w 2503619"/>
                <a:gd name="connsiteY128" fmla="*/ 2402347 h 2497629"/>
                <a:gd name="connsiteX129" fmla="*/ 1039219 w 2503619"/>
                <a:gd name="connsiteY129" fmla="*/ 2398753 h 2497629"/>
                <a:gd name="connsiteX130" fmla="*/ 975670 w 2503619"/>
                <a:gd name="connsiteY130" fmla="*/ 2383959 h 2497629"/>
                <a:gd name="connsiteX131" fmla="*/ 948717 w 2503619"/>
                <a:gd name="connsiteY131" fmla="*/ 2360001 h 2497629"/>
                <a:gd name="connsiteX132" fmla="*/ 917093 w 2503619"/>
                <a:gd name="connsiteY132" fmla="*/ 2324543 h 2497629"/>
                <a:gd name="connsiteX133" fmla="*/ 815870 w 2503619"/>
                <a:gd name="connsiteY133" fmla="*/ 2264648 h 2497629"/>
                <a:gd name="connsiteX134" fmla="*/ 817966 w 2503619"/>
                <a:gd name="connsiteY134" fmla="*/ 2247578 h 2497629"/>
                <a:gd name="connsiteX135" fmla="*/ 815870 w 2503619"/>
                <a:gd name="connsiteY135" fmla="*/ 2222542 h 2497629"/>
                <a:gd name="connsiteX136" fmla="*/ 787599 w 2503619"/>
                <a:gd name="connsiteY136" fmla="*/ 2200920 h 2497629"/>
                <a:gd name="connsiteX137" fmla="*/ 806945 w 2503619"/>
                <a:gd name="connsiteY137" fmla="*/ 2137730 h 2497629"/>
                <a:gd name="connsiteX138" fmla="*/ 836893 w 2503619"/>
                <a:gd name="connsiteY138" fmla="*/ 2102631 h 2497629"/>
                <a:gd name="connsiteX139" fmla="*/ 857018 w 2503619"/>
                <a:gd name="connsiteY139" fmla="*/ 2030398 h 2497629"/>
                <a:gd name="connsiteX140" fmla="*/ 837312 w 2503619"/>
                <a:gd name="connsiteY140" fmla="*/ 2018419 h 2497629"/>
                <a:gd name="connsiteX141" fmla="*/ 802453 w 2503619"/>
                <a:gd name="connsiteY141" fmla="*/ 1991526 h 2497629"/>
                <a:gd name="connsiteX142" fmla="*/ 787899 w 2503619"/>
                <a:gd name="connsiteY142" fmla="*/ 1921808 h 2497629"/>
                <a:gd name="connsiteX143" fmla="*/ 785922 w 2503619"/>
                <a:gd name="connsiteY143" fmla="*/ 1886410 h 2497629"/>
                <a:gd name="connsiteX144" fmla="*/ 797901 w 2503619"/>
                <a:gd name="connsiteY144" fmla="*/ 1857181 h 2497629"/>
                <a:gd name="connsiteX145" fmla="*/ 835815 w 2503619"/>
                <a:gd name="connsiteY145" fmla="*/ 1869459 h 2497629"/>
                <a:gd name="connsiteX146" fmla="*/ 911702 w 2503619"/>
                <a:gd name="connsiteY146" fmla="*/ 1885272 h 2497629"/>
                <a:gd name="connsiteX147" fmla="*/ 920746 w 2503619"/>
                <a:gd name="connsiteY147" fmla="*/ 1880360 h 2497629"/>
                <a:gd name="connsiteX148" fmla="*/ 917691 w 2503619"/>
                <a:gd name="connsiteY148" fmla="*/ 1819507 h 2497629"/>
                <a:gd name="connsiteX149" fmla="*/ 891337 w 2503619"/>
                <a:gd name="connsiteY149" fmla="*/ 1794890 h 2497629"/>
                <a:gd name="connsiteX150" fmla="*/ 851028 w 2503619"/>
                <a:gd name="connsiteY150" fmla="*/ 1774526 h 2497629"/>
                <a:gd name="connsiteX151" fmla="*/ 865044 w 2503619"/>
                <a:gd name="connsiteY151" fmla="*/ 1727089 h 2497629"/>
                <a:gd name="connsiteX152" fmla="*/ 875825 w 2503619"/>
                <a:gd name="connsiteY152" fmla="*/ 1689235 h 2497629"/>
                <a:gd name="connsiteX153" fmla="*/ 839888 w 2503619"/>
                <a:gd name="connsiteY153" fmla="*/ 1672764 h 2497629"/>
                <a:gd name="connsiteX154" fmla="*/ 785563 w 2503619"/>
                <a:gd name="connsiteY154" fmla="*/ 1677375 h 2497629"/>
                <a:gd name="connsiteX155" fmla="*/ 765857 w 2503619"/>
                <a:gd name="connsiteY155" fmla="*/ 1665936 h 2497629"/>
                <a:gd name="connsiteX156" fmla="*/ 713509 w 2503619"/>
                <a:gd name="connsiteY156" fmla="*/ 1654496 h 2497629"/>
                <a:gd name="connsiteX157" fmla="*/ 673199 w 2503619"/>
                <a:gd name="connsiteY157" fmla="*/ 1667134 h 2497629"/>
                <a:gd name="connsiteX158" fmla="*/ 654572 w 2503619"/>
                <a:gd name="connsiteY158" fmla="*/ 1625626 h 2497629"/>
                <a:gd name="connsiteX159" fmla="*/ 664754 w 2503619"/>
                <a:gd name="connsiteY159" fmla="*/ 1612329 h 2497629"/>
                <a:gd name="connsiteX160" fmla="*/ 690988 w 2503619"/>
                <a:gd name="connsiteY160" fmla="*/ 1564413 h 2497629"/>
                <a:gd name="connsiteX161" fmla="*/ 628877 w 2503619"/>
                <a:gd name="connsiteY161" fmla="*/ 1493737 h 2497629"/>
                <a:gd name="connsiteX162" fmla="*/ 616898 w 2503619"/>
                <a:gd name="connsiteY162" fmla="*/ 1468821 h 2497629"/>
                <a:gd name="connsiteX163" fmla="*/ 618335 w 2503619"/>
                <a:gd name="connsiteY163" fmla="*/ 1384967 h 2497629"/>
                <a:gd name="connsiteX164" fmla="*/ 578086 w 2503619"/>
                <a:gd name="connsiteY164" fmla="*/ 1356936 h 2497629"/>
                <a:gd name="connsiteX165" fmla="*/ 546701 w 2503619"/>
                <a:gd name="connsiteY165" fmla="*/ 1326270 h 2497629"/>
                <a:gd name="connsiteX166" fmla="*/ 545862 w 2503619"/>
                <a:gd name="connsiteY166" fmla="*/ 1305307 h 2497629"/>
                <a:gd name="connsiteX167" fmla="*/ 521904 w 2503619"/>
                <a:gd name="connsiteY167" fmla="*/ 1286200 h 2497629"/>
                <a:gd name="connsiteX168" fmla="*/ 469316 w 2503619"/>
                <a:gd name="connsiteY168" fmla="*/ 1254516 h 2497629"/>
                <a:gd name="connsiteX169" fmla="*/ 396603 w 2503619"/>
                <a:gd name="connsiteY169" fmla="*/ 1243255 h 2497629"/>
                <a:gd name="connsiteX170" fmla="*/ 372645 w 2503619"/>
                <a:gd name="connsiteY170" fmla="*/ 1271825 h 2497629"/>
                <a:gd name="connsiteX171" fmla="*/ 359648 w 2503619"/>
                <a:gd name="connsiteY171" fmla="*/ 1281169 h 2497629"/>
                <a:gd name="connsiteX172" fmla="*/ 352460 w 2503619"/>
                <a:gd name="connsiteY172" fmla="*/ 1268231 h 2497629"/>
                <a:gd name="connsiteX173" fmla="*/ 294542 w 2503619"/>
                <a:gd name="connsiteY173" fmla="*/ 1224149 h 2497629"/>
                <a:gd name="connsiteX174" fmla="*/ 256748 w 2503619"/>
                <a:gd name="connsiteY174" fmla="*/ 1223610 h 2497629"/>
                <a:gd name="connsiteX175" fmla="*/ 239498 w 2503619"/>
                <a:gd name="connsiteY175" fmla="*/ 1217620 h 2497629"/>
                <a:gd name="connsiteX176" fmla="*/ 163132 w 2503619"/>
                <a:gd name="connsiteY176" fmla="*/ 1178628 h 2497629"/>
                <a:gd name="connsiteX177" fmla="*/ 64065 w 2503619"/>
                <a:gd name="connsiteY177" fmla="*/ 1176053 h 2497629"/>
                <a:gd name="connsiteX178" fmla="*/ 28128 w 2503619"/>
                <a:gd name="connsiteY178" fmla="*/ 1155149 h 2497629"/>
                <a:gd name="connsiteX179" fmla="*/ 23157 w 2503619"/>
                <a:gd name="connsiteY179" fmla="*/ 1090223 h 2497629"/>
                <a:gd name="connsiteX180" fmla="*/ 14232 w 2503619"/>
                <a:gd name="connsiteY180" fmla="*/ 1069859 h 2497629"/>
                <a:gd name="connsiteX181" fmla="*/ 19203 w 2503619"/>
                <a:gd name="connsiteY181" fmla="*/ 1031526 h 2497629"/>
                <a:gd name="connsiteX182" fmla="*/ 84369 w 2503619"/>
                <a:gd name="connsiteY182" fmla="*/ 1008406 h 2497629"/>
                <a:gd name="connsiteX183" fmla="*/ 104734 w 2503619"/>
                <a:gd name="connsiteY183" fmla="*/ 990438 h 2497629"/>
                <a:gd name="connsiteX184" fmla="*/ 93354 w 2503619"/>
                <a:gd name="connsiteY184" fmla="*/ 963664 h 2497629"/>
                <a:gd name="connsiteX185" fmla="*/ 84070 w 2503619"/>
                <a:gd name="connsiteY185" fmla="*/ 923415 h 2497629"/>
                <a:gd name="connsiteX186" fmla="*/ 96528 w 2503619"/>
                <a:gd name="connsiteY186" fmla="*/ 886160 h 2497629"/>
                <a:gd name="connsiteX187" fmla="*/ 80057 w 2503619"/>
                <a:gd name="connsiteY187" fmla="*/ 869270 h 2497629"/>
                <a:gd name="connsiteX188" fmla="*/ 70414 w 2503619"/>
                <a:gd name="connsiteY188" fmla="*/ 840460 h 2497629"/>
                <a:gd name="connsiteX189" fmla="*/ 102817 w 2503619"/>
                <a:gd name="connsiteY189" fmla="*/ 786554 h 2497629"/>
                <a:gd name="connsiteX190" fmla="*/ 130908 w 2503619"/>
                <a:gd name="connsiteY190" fmla="*/ 769185 h 2497629"/>
                <a:gd name="connsiteX191" fmla="*/ 154866 w 2503619"/>
                <a:gd name="connsiteY191" fmla="*/ 734565 h 2497629"/>
                <a:gd name="connsiteX192" fmla="*/ 160257 w 2503619"/>
                <a:gd name="connsiteY192" fmla="*/ 704079 h 2497629"/>
                <a:gd name="connsiteX193" fmla="*/ 186790 w 2503619"/>
                <a:gd name="connsiteY193" fmla="*/ 671675 h 2497629"/>
                <a:gd name="connsiteX194" fmla="*/ 179244 w 2503619"/>
                <a:gd name="connsiteY194" fmla="*/ 627053 h 2497629"/>
                <a:gd name="connsiteX195" fmla="*/ 167265 w 2503619"/>
                <a:gd name="connsiteY195" fmla="*/ 619027 h 2497629"/>
                <a:gd name="connsiteX196" fmla="*/ 148577 w 2503619"/>
                <a:gd name="connsiteY196" fmla="*/ 601778 h 2497629"/>
                <a:gd name="connsiteX197" fmla="*/ 177267 w 2503619"/>
                <a:gd name="connsiteY197" fmla="*/ 580215 h 2497629"/>
                <a:gd name="connsiteX198" fmla="*/ 216798 w 2503619"/>
                <a:gd name="connsiteY198" fmla="*/ 576023 h 2497629"/>
                <a:gd name="connsiteX199" fmla="*/ 231532 w 2503619"/>
                <a:gd name="connsiteY199" fmla="*/ 566619 h 2497629"/>
                <a:gd name="connsiteX200" fmla="*/ 224944 w 2503619"/>
                <a:gd name="connsiteY200" fmla="*/ 552544 h 2497629"/>
                <a:gd name="connsiteX201" fmla="*/ 206077 w 2503619"/>
                <a:gd name="connsiteY201" fmla="*/ 519182 h 2497629"/>
                <a:gd name="connsiteX202" fmla="*/ 192660 w 2503619"/>
                <a:gd name="connsiteY202" fmla="*/ 501214 h 2497629"/>
                <a:gd name="connsiteX203" fmla="*/ 166306 w 2503619"/>
                <a:gd name="connsiteY203" fmla="*/ 482347 h 2497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</a:cxnLst>
              <a:rect l="l" t="t" r="r" b="b"/>
              <a:pathLst>
                <a:path w="2503619" h="2497629">
                  <a:moveTo>
                    <a:pt x="166306" y="482347"/>
                  </a:moveTo>
                  <a:cubicBezTo>
                    <a:pt x="179363" y="473422"/>
                    <a:pt x="185832" y="479292"/>
                    <a:pt x="193259" y="480550"/>
                  </a:cubicBezTo>
                  <a:cubicBezTo>
                    <a:pt x="198769" y="481508"/>
                    <a:pt x="205717" y="485940"/>
                    <a:pt x="209251" y="483964"/>
                  </a:cubicBezTo>
                  <a:cubicBezTo>
                    <a:pt x="237342" y="468032"/>
                    <a:pt x="273219" y="465995"/>
                    <a:pt x="293763" y="436886"/>
                  </a:cubicBezTo>
                  <a:cubicBezTo>
                    <a:pt x="301430" y="426165"/>
                    <a:pt x="295440" y="415324"/>
                    <a:pt x="287774" y="408855"/>
                  </a:cubicBezTo>
                  <a:cubicBezTo>
                    <a:pt x="269805" y="393582"/>
                    <a:pt x="254831" y="377470"/>
                    <a:pt x="249081" y="353452"/>
                  </a:cubicBezTo>
                  <a:cubicBezTo>
                    <a:pt x="245967" y="340275"/>
                    <a:pt x="231113" y="342252"/>
                    <a:pt x="221170" y="338179"/>
                  </a:cubicBezTo>
                  <a:cubicBezTo>
                    <a:pt x="213384" y="335004"/>
                    <a:pt x="203202" y="333866"/>
                    <a:pt x="202842" y="323744"/>
                  </a:cubicBezTo>
                  <a:cubicBezTo>
                    <a:pt x="202483" y="315000"/>
                    <a:pt x="209371" y="308950"/>
                    <a:pt x="216738" y="304099"/>
                  </a:cubicBezTo>
                  <a:cubicBezTo>
                    <a:pt x="231233" y="294575"/>
                    <a:pt x="249321" y="290922"/>
                    <a:pt x="260821" y="276427"/>
                  </a:cubicBezTo>
                  <a:cubicBezTo>
                    <a:pt x="264594" y="271695"/>
                    <a:pt x="269685" y="274031"/>
                    <a:pt x="274177" y="276427"/>
                  </a:cubicBezTo>
                  <a:cubicBezTo>
                    <a:pt x="292146" y="285771"/>
                    <a:pt x="312151" y="285351"/>
                    <a:pt x="330778" y="290802"/>
                  </a:cubicBezTo>
                  <a:cubicBezTo>
                    <a:pt x="349406" y="296252"/>
                    <a:pt x="362703" y="290802"/>
                    <a:pt x="374622" y="275888"/>
                  </a:cubicBezTo>
                  <a:cubicBezTo>
                    <a:pt x="388817" y="258219"/>
                    <a:pt x="395405" y="258758"/>
                    <a:pt x="410978" y="275469"/>
                  </a:cubicBezTo>
                  <a:cubicBezTo>
                    <a:pt x="411505" y="275948"/>
                    <a:pt x="411966" y="276493"/>
                    <a:pt x="412356" y="277086"/>
                  </a:cubicBezTo>
                  <a:cubicBezTo>
                    <a:pt x="439488" y="326859"/>
                    <a:pt x="484230" y="319611"/>
                    <a:pt x="527774" y="311106"/>
                  </a:cubicBezTo>
                  <a:cubicBezTo>
                    <a:pt x="546671" y="308087"/>
                    <a:pt x="565993" y="309172"/>
                    <a:pt x="584434" y="314281"/>
                  </a:cubicBezTo>
                  <a:cubicBezTo>
                    <a:pt x="617952" y="322181"/>
                    <a:pt x="653200" y="317449"/>
                    <a:pt x="683441" y="300984"/>
                  </a:cubicBezTo>
                  <a:cubicBezTo>
                    <a:pt x="694354" y="294120"/>
                    <a:pt x="701098" y="282249"/>
                    <a:pt x="701410" y="269359"/>
                  </a:cubicBezTo>
                  <a:cubicBezTo>
                    <a:pt x="705603" y="223599"/>
                    <a:pt x="721535" y="214435"/>
                    <a:pt x="769870" y="220844"/>
                  </a:cubicBezTo>
                  <a:cubicBezTo>
                    <a:pt x="794667" y="224773"/>
                    <a:pt x="819697" y="227037"/>
                    <a:pt x="844799" y="227612"/>
                  </a:cubicBezTo>
                  <a:cubicBezTo>
                    <a:pt x="856778" y="227612"/>
                    <a:pt x="866301" y="223659"/>
                    <a:pt x="870973" y="213776"/>
                  </a:cubicBezTo>
                  <a:cubicBezTo>
                    <a:pt x="875232" y="202301"/>
                    <a:pt x="887163" y="195586"/>
                    <a:pt x="899184" y="197904"/>
                  </a:cubicBezTo>
                  <a:cubicBezTo>
                    <a:pt x="910486" y="198258"/>
                    <a:pt x="921489" y="194197"/>
                    <a:pt x="929850" y="186584"/>
                  </a:cubicBezTo>
                  <a:cubicBezTo>
                    <a:pt x="941314" y="177408"/>
                    <a:pt x="953653" y="169382"/>
                    <a:pt x="966686" y="162626"/>
                  </a:cubicBezTo>
                  <a:cubicBezTo>
                    <a:pt x="980641" y="155858"/>
                    <a:pt x="992740" y="156637"/>
                    <a:pt x="999389" y="175384"/>
                  </a:cubicBezTo>
                  <a:cubicBezTo>
                    <a:pt x="1008133" y="199641"/>
                    <a:pt x="1021969" y="202336"/>
                    <a:pt x="1044669" y="189040"/>
                  </a:cubicBezTo>
                  <a:cubicBezTo>
                    <a:pt x="1064914" y="177061"/>
                    <a:pt x="1079708" y="165801"/>
                    <a:pt x="1076174" y="137350"/>
                  </a:cubicBezTo>
                  <a:cubicBezTo>
                    <a:pt x="1072880" y="111056"/>
                    <a:pt x="1104565" y="93028"/>
                    <a:pt x="1124510" y="109798"/>
                  </a:cubicBezTo>
                  <a:cubicBezTo>
                    <a:pt x="1153918" y="134475"/>
                    <a:pt x="1178415" y="128785"/>
                    <a:pt x="1206806" y="109798"/>
                  </a:cubicBezTo>
                  <a:cubicBezTo>
                    <a:pt x="1230764" y="93806"/>
                    <a:pt x="1256519" y="81288"/>
                    <a:pt x="1281555" y="67273"/>
                  </a:cubicBezTo>
                  <a:cubicBezTo>
                    <a:pt x="1296349" y="59007"/>
                    <a:pt x="1310544" y="50263"/>
                    <a:pt x="1317132" y="33372"/>
                  </a:cubicBezTo>
                  <a:cubicBezTo>
                    <a:pt x="1320666" y="24268"/>
                    <a:pt x="1328033" y="21872"/>
                    <a:pt x="1337257" y="21393"/>
                  </a:cubicBezTo>
                  <a:cubicBezTo>
                    <a:pt x="1374309" y="20477"/>
                    <a:pt x="1411078" y="14697"/>
                    <a:pt x="1446626" y="4203"/>
                  </a:cubicBezTo>
                  <a:cubicBezTo>
                    <a:pt x="1456089" y="1208"/>
                    <a:pt x="1459923" y="2766"/>
                    <a:pt x="1465493" y="12109"/>
                  </a:cubicBezTo>
                  <a:cubicBezTo>
                    <a:pt x="1478969" y="32707"/>
                    <a:pt x="1496746" y="50137"/>
                    <a:pt x="1517602" y="63200"/>
                  </a:cubicBezTo>
                  <a:cubicBezTo>
                    <a:pt x="1552700" y="87158"/>
                    <a:pt x="1557193" y="135793"/>
                    <a:pt x="1524130" y="163345"/>
                  </a:cubicBezTo>
                  <a:cubicBezTo>
                    <a:pt x="1497537" y="185566"/>
                    <a:pt x="1512151" y="213537"/>
                    <a:pt x="1521195" y="238573"/>
                  </a:cubicBezTo>
                  <a:cubicBezTo>
                    <a:pt x="1527784" y="256901"/>
                    <a:pt x="1538565" y="273732"/>
                    <a:pt x="1546531" y="291580"/>
                  </a:cubicBezTo>
                  <a:cubicBezTo>
                    <a:pt x="1552760" y="306183"/>
                    <a:pt x="1567261" y="315509"/>
                    <a:pt x="1583127" y="315119"/>
                  </a:cubicBezTo>
                  <a:cubicBezTo>
                    <a:pt x="1608702" y="316497"/>
                    <a:pt x="1632540" y="319312"/>
                    <a:pt x="1649012" y="343929"/>
                  </a:cubicBezTo>
                  <a:cubicBezTo>
                    <a:pt x="1655660" y="353931"/>
                    <a:pt x="1668897" y="353991"/>
                    <a:pt x="1681235" y="347463"/>
                  </a:cubicBezTo>
                  <a:cubicBezTo>
                    <a:pt x="1696269" y="339497"/>
                    <a:pt x="1708069" y="346385"/>
                    <a:pt x="1710045" y="363335"/>
                  </a:cubicBezTo>
                  <a:cubicBezTo>
                    <a:pt x="1713339" y="392743"/>
                    <a:pt x="1701001" y="414785"/>
                    <a:pt x="1676983" y="431016"/>
                  </a:cubicBezTo>
                  <a:cubicBezTo>
                    <a:pt x="1666082" y="438383"/>
                    <a:pt x="1653025" y="444193"/>
                    <a:pt x="1655480" y="460964"/>
                  </a:cubicBezTo>
                  <a:cubicBezTo>
                    <a:pt x="1657696" y="476657"/>
                    <a:pt x="1669137" y="482287"/>
                    <a:pt x="1682254" y="486779"/>
                  </a:cubicBezTo>
                  <a:cubicBezTo>
                    <a:pt x="1692136" y="490193"/>
                    <a:pt x="1701540" y="497021"/>
                    <a:pt x="1711542" y="497680"/>
                  </a:cubicBezTo>
                  <a:cubicBezTo>
                    <a:pt x="1731368" y="499057"/>
                    <a:pt x="1732745" y="510258"/>
                    <a:pt x="1732266" y="525890"/>
                  </a:cubicBezTo>
                  <a:cubicBezTo>
                    <a:pt x="1730889" y="566619"/>
                    <a:pt x="1736040" y="570093"/>
                    <a:pt x="1776289" y="575963"/>
                  </a:cubicBezTo>
                  <a:cubicBezTo>
                    <a:pt x="1808273" y="580922"/>
                    <a:pt x="1840862" y="572225"/>
                    <a:pt x="1866132" y="552005"/>
                  </a:cubicBezTo>
                  <a:cubicBezTo>
                    <a:pt x="1876434" y="544278"/>
                    <a:pt x="1884759" y="542182"/>
                    <a:pt x="1896079" y="548890"/>
                  </a:cubicBezTo>
                  <a:cubicBezTo>
                    <a:pt x="1907400" y="555598"/>
                    <a:pt x="1906381" y="566379"/>
                    <a:pt x="1904944" y="576202"/>
                  </a:cubicBezTo>
                  <a:cubicBezTo>
                    <a:pt x="1902668" y="592075"/>
                    <a:pt x="1897397" y="607468"/>
                    <a:pt x="1895361" y="623340"/>
                  </a:cubicBezTo>
                  <a:cubicBezTo>
                    <a:pt x="1891108" y="655983"/>
                    <a:pt x="1916564" y="676048"/>
                    <a:pt x="1945912" y="660535"/>
                  </a:cubicBezTo>
                  <a:cubicBezTo>
                    <a:pt x="1972685" y="646340"/>
                    <a:pt x="1997662" y="649035"/>
                    <a:pt x="2024734" y="654965"/>
                  </a:cubicBezTo>
                  <a:cubicBezTo>
                    <a:pt x="2035635" y="657360"/>
                    <a:pt x="2038510" y="661313"/>
                    <a:pt x="2037672" y="671496"/>
                  </a:cubicBezTo>
                  <a:cubicBezTo>
                    <a:pt x="2035995" y="691740"/>
                    <a:pt x="2035456" y="711985"/>
                    <a:pt x="2033898" y="732170"/>
                  </a:cubicBezTo>
                  <a:cubicBezTo>
                    <a:pt x="2033371" y="741968"/>
                    <a:pt x="2034839" y="751767"/>
                    <a:pt x="2038211" y="760979"/>
                  </a:cubicBezTo>
                  <a:cubicBezTo>
                    <a:pt x="2048573" y="792244"/>
                    <a:pt x="2044200" y="811171"/>
                    <a:pt x="2018206" y="830517"/>
                  </a:cubicBezTo>
                  <a:cubicBezTo>
                    <a:pt x="2001854" y="842496"/>
                    <a:pt x="2004729" y="849804"/>
                    <a:pt x="2019464" y="859387"/>
                  </a:cubicBezTo>
                  <a:cubicBezTo>
                    <a:pt x="2027286" y="863981"/>
                    <a:pt x="2035713" y="867449"/>
                    <a:pt x="2044500" y="869689"/>
                  </a:cubicBezTo>
                  <a:cubicBezTo>
                    <a:pt x="2073369" y="878733"/>
                    <a:pt x="2085947" y="896222"/>
                    <a:pt x="2088702" y="925751"/>
                  </a:cubicBezTo>
                  <a:cubicBezTo>
                    <a:pt x="2090679" y="946834"/>
                    <a:pt x="2088163" y="968995"/>
                    <a:pt x="2113559" y="983250"/>
                  </a:cubicBezTo>
                  <a:cubicBezTo>
                    <a:pt x="2127395" y="991037"/>
                    <a:pt x="2127814" y="1014156"/>
                    <a:pt x="2132785" y="1030747"/>
                  </a:cubicBezTo>
                  <a:cubicBezTo>
                    <a:pt x="2137757" y="1047338"/>
                    <a:pt x="2144764" y="1054705"/>
                    <a:pt x="2162314" y="1056981"/>
                  </a:cubicBezTo>
                  <a:cubicBezTo>
                    <a:pt x="2215501" y="1064348"/>
                    <a:pt x="2267310" y="1083934"/>
                    <a:pt x="2320976" y="1084413"/>
                  </a:cubicBezTo>
                  <a:cubicBezTo>
                    <a:pt x="2368533" y="1084892"/>
                    <a:pt x="2402014" y="1108371"/>
                    <a:pt x="2437053" y="1134006"/>
                  </a:cubicBezTo>
                  <a:cubicBezTo>
                    <a:pt x="2449032" y="1142631"/>
                    <a:pt x="2459573" y="1154730"/>
                    <a:pt x="2477722" y="1152813"/>
                  </a:cubicBezTo>
                  <a:cubicBezTo>
                    <a:pt x="2486766" y="1151915"/>
                    <a:pt x="2482094" y="1160360"/>
                    <a:pt x="2480597" y="1165092"/>
                  </a:cubicBezTo>
                  <a:cubicBezTo>
                    <a:pt x="2475745" y="1180305"/>
                    <a:pt x="2466821" y="1194021"/>
                    <a:pt x="2466222" y="1210792"/>
                  </a:cubicBezTo>
                  <a:cubicBezTo>
                    <a:pt x="2465623" y="1227563"/>
                    <a:pt x="2468857" y="1239422"/>
                    <a:pt x="2484190" y="1247628"/>
                  </a:cubicBezTo>
                  <a:cubicBezTo>
                    <a:pt x="2493055" y="1253114"/>
                    <a:pt x="2500302" y="1260841"/>
                    <a:pt x="2505214" y="1270029"/>
                  </a:cubicBezTo>
                  <a:cubicBezTo>
                    <a:pt x="2504016" y="1271226"/>
                    <a:pt x="2503177" y="1272903"/>
                    <a:pt x="2502399" y="1272843"/>
                  </a:cubicBezTo>
                  <a:cubicBezTo>
                    <a:pt x="2451607" y="1270567"/>
                    <a:pt x="2451607" y="1270567"/>
                    <a:pt x="2442503" y="1320760"/>
                  </a:cubicBezTo>
                  <a:cubicBezTo>
                    <a:pt x="2439149" y="1347491"/>
                    <a:pt x="2415790" y="1367160"/>
                    <a:pt x="2388897" y="1365980"/>
                  </a:cubicBezTo>
                  <a:cubicBezTo>
                    <a:pt x="2340202" y="1365980"/>
                    <a:pt x="2293903" y="1350827"/>
                    <a:pt x="2246347" y="1343819"/>
                  </a:cubicBezTo>
                  <a:cubicBezTo>
                    <a:pt x="2193459" y="1336033"/>
                    <a:pt x="2193699" y="1338309"/>
                    <a:pt x="2198431" y="1387124"/>
                  </a:cubicBezTo>
                  <a:cubicBezTo>
                    <a:pt x="2200467" y="1407128"/>
                    <a:pt x="2199209" y="1420964"/>
                    <a:pt x="2181480" y="1431446"/>
                  </a:cubicBezTo>
                  <a:cubicBezTo>
                    <a:pt x="2163751" y="1441927"/>
                    <a:pt x="2141590" y="1449414"/>
                    <a:pt x="2124220" y="1436657"/>
                  </a:cubicBezTo>
                  <a:cubicBezTo>
                    <a:pt x="2089122" y="1411261"/>
                    <a:pt x="2057317" y="1412339"/>
                    <a:pt x="2025573" y="1439711"/>
                  </a:cubicBezTo>
                  <a:cubicBezTo>
                    <a:pt x="1997961" y="1463669"/>
                    <a:pt x="1968073" y="1459896"/>
                    <a:pt x="1936868" y="1449355"/>
                  </a:cubicBezTo>
                  <a:cubicBezTo>
                    <a:pt x="1900931" y="1437376"/>
                    <a:pt x="1865713" y="1436357"/>
                    <a:pt x="1831273" y="1454566"/>
                  </a:cubicBezTo>
                  <a:cubicBezTo>
                    <a:pt x="1813304" y="1464089"/>
                    <a:pt x="1795336" y="1455164"/>
                    <a:pt x="1778026" y="1452110"/>
                  </a:cubicBezTo>
                  <a:cubicBezTo>
                    <a:pt x="1734482" y="1444383"/>
                    <a:pt x="1717232" y="1457560"/>
                    <a:pt x="1712800" y="1501344"/>
                  </a:cubicBezTo>
                  <a:cubicBezTo>
                    <a:pt x="1711093" y="1517192"/>
                    <a:pt x="1713142" y="1533214"/>
                    <a:pt x="1718790" y="1548122"/>
                  </a:cubicBezTo>
                  <a:cubicBezTo>
                    <a:pt x="1731547" y="1583460"/>
                    <a:pt x="1723821" y="1603285"/>
                    <a:pt x="1691298" y="1622632"/>
                  </a:cubicBezTo>
                  <a:cubicBezTo>
                    <a:pt x="1677941" y="1630597"/>
                    <a:pt x="1675306" y="1651441"/>
                    <a:pt x="1686566" y="1664558"/>
                  </a:cubicBezTo>
                  <a:cubicBezTo>
                    <a:pt x="1694796" y="1673165"/>
                    <a:pt x="1704217" y="1680544"/>
                    <a:pt x="1714537" y="1686480"/>
                  </a:cubicBezTo>
                  <a:cubicBezTo>
                    <a:pt x="1730349" y="1697141"/>
                    <a:pt x="1730589" y="1708641"/>
                    <a:pt x="1714537" y="1718703"/>
                  </a:cubicBezTo>
                  <a:cubicBezTo>
                    <a:pt x="1679738" y="1739810"/>
                    <a:pt x="1662398" y="1780862"/>
                    <a:pt x="1671532" y="1820525"/>
                  </a:cubicBezTo>
                  <a:cubicBezTo>
                    <a:pt x="1677941" y="1851611"/>
                    <a:pt x="1663027" y="1861913"/>
                    <a:pt x="1647993" y="1877605"/>
                  </a:cubicBezTo>
                  <a:cubicBezTo>
                    <a:pt x="1636374" y="1889584"/>
                    <a:pt x="1622059" y="1889584"/>
                    <a:pt x="1607325" y="1883954"/>
                  </a:cubicBezTo>
                  <a:cubicBezTo>
                    <a:pt x="1594794" y="1879552"/>
                    <a:pt x="1582504" y="1874515"/>
                    <a:pt x="1570489" y="1868861"/>
                  </a:cubicBezTo>
                  <a:cubicBezTo>
                    <a:pt x="1557671" y="1862272"/>
                    <a:pt x="1549346" y="1865626"/>
                    <a:pt x="1542698" y="1877246"/>
                  </a:cubicBezTo>
                  <a:cubicBezTo>
                    <a:pt x="1536049" y="1888865"/>
                    <a:pt x="1534013" y="1898928"/>
                    <a:pt x="1544554" y="1909469"/>
                  </a:cubicBezTo>
                  <a:cubicBezTo>
                    <a:pt x="1572645" y="1937620"/>
                    <a:pt x="1603312" y="1959422"/>
                    <a:pt x="1646376" y="1954451"/>
                  </a:cubicBezTo>
                  <a:cubicBezTo>
                    <a:pt x="1649730" y="1954091"/>
                    <a:pt x="1654462" y="1953672"/>
                    <a:pt x="1656499" y="1955529"/>
                  </a:cubicBezTo>
                  <a:cubicBezTo>
                    <a:pt x="1679678" y="1977511"/>
                    <a:pt x="1706331" y="1997036"/>
                    <a:pt x="1714477" y="2030578"/>
                  </a:cubicBezTo>
                  <a:cubicBezTo>
                    <a:pt x="1717352" y="2042557"/>
                    <a:pt x="1710285" y="2052140"/>
                    <a:pt x="1704415" y="2061663"/>
                  </a:cubicBezTo>
                  <a:cubicBezTo>
                    <a:pt x="1694472" y="2077715"/>
                    <a:pt x="1683571" y="2093348"/>
                    <a:pt x="1684949" y="2113772"/>
                  </a:cubicBezTo>
                  <a:cubicBezTo>
                    <a:pt x="1685344" y="2120283"/>
                    <a:pt x="1682182" y="2126494"/>
                    <a:pt x="1676683" y="2130004"/>
                  </a:cubicBezTo>
                  <a:cubicBezTo>
                    <a:pt x="1654342" y="2140964"/>
                    <a:pt x="1658715" y="2160670"/>
                    <a:pt x="1659493" y="2178818"/>
                  </a:cubicBezTo>
                  <a:cubicBezTo>
                    <a:pt x="1659452" y="2190714"/>
                    <a:pt x="1661105" y="2202549"/>
                    <a:pt x="1664405" y="2213977"/>
                  </a:cubicBezTo>
                  <a:cubicBezTo>
                    <a:pt x="1670035" y="2230807"/>
                    <a:pt x="1674108" y="2245841"/>
                    <a:pt x="1656259" y="2257820"/>
                  </a:cubicBezTo>
                  <a:cubicBezTo>
                    <a:pt x="1653402" y="2259485"/>
                    <a:pt x="1652432" y="2263151"/>
                    <a:pt x="1654097" y="2266008"/>
                  </a:cubicBezTo>
                  <a:cubicBezTo>
                    <a:pt x="1654277" y="2266313"/>
                    <a:pt x="1654474" y="2266601"/>
                    <a:pt x="1654702" y="2266864"/>
                  </a:cubicBezTo>
                  <a:cubicBezTo>
                    <a:pt x="1657595" y="2271805"/>
                    <a:pt x="1663147" y="2274561"/>
                    <a:pt x="1668837" y="2273872"/>
                  </a:cubicBezTo>
                  <a:cubicBezTo>
                    <a:pt x="1676264" y="2272914"/>
                    <a:pt x="1683152" y="2267224"/>
                    <a:pt x="1692795" y="2272135"/>
                  </a:cubicBezTo>
                  <a:cubicBezTo>
                    <a:pt x="1679079" y="2292979"/>
                    <a:pt x="1682074" y="2319392"/>
                    <a:pt x="1665902" y="2340595"/>
                  </a:cubicBezTo>
                  <a:cubicBezTo>
                    <a:pt x="1657277" y="2351975"/>
                    <a:pt x="1662847" y="2370543"/>
                    <a:pt x="1665902" y="2385636"/>
                  </a:cubicBezTo>
                  <a:cubicBezTo>
                    <a:pt x="1672042" y="2415194"/>
                    <a:pt x="1672952" y="2445603"/>
                    <a:pt x="1668597" y="2475479"/>
                  </a:cubicBezTo>
                  <a:cubicBezTo>
                    <a:pt x="1666681" y="2489495"/>
                    <a:pt x="1661949" y="2491291"/>
                    <a:pt x="1651527" y="2483026"/>
                  </a:cubicBezTo>
                  <a:cubicBezTo>
                    <a:pt x="1648526" y="2481241"/>
                    <a:pt x="1645867" y="2478923"/>
                    <a:pt x="1643681" y="2476198"/>
                  </a:cubicBezTo>
                  <a:cubicBezTo>
                    <a:pt x="1623556" y="2440740"/>
                    <a:pt x="1590674" y="2432295"/>
                    <a:pt x="1553120" y="2431097"/>
                  </a:cubicBezTo>
                  <a:cubicBezTo>
                    <a:pt x="1524370" y="2430198"/>
                    <a:pt x="1489331" y="2451341"/>
                    <a:pt x="1476274" y="2479852"/>
                  </a:cubicBezTo>
                  <a:cubicBezTo>
                    <a:pt x="1473039" y="2486799"/>
                    <a:pt x="1472920" y="2499198"/>
                    <a:pt x="1463217" y="2498479"/>
                  </a:cubicBezTo>
                  <a:cubicBezTo>
                    <a:pt x="1455371" y="2497940"/>
                    <a:pt x="1450699" y="2487937"/>
                    <a:pt x="1448123" y="2479732"/>
                  </a:cubicBezTo>
                  <a:cubicBezTo>
                    <a:pt x="1432970" y="2431157"/>
                    <a:pt x="1412545" y="2424089"/>
                    <a:pt x="1359059" y="2441339"/>
                  </a:cubicBezTo>
                  <a:cubicBezTo>
                    <a:pt x="1340432" y="2447329"/>
                    <a:pt x="1321565" y="2452779"/>
                    <a:pt x="1303237" y="2459607"/>
                  </a:cubicBezTo>
                  <a:cubicBezTo>
                    <a:pt x="1286766" y="2465597"/>
                    <a:pt x="1281794" y="2459607"/>
                    <a:pt x="1281495" y="2443675"/>
                  </a:cubicBezTo>
                  <a:cubicBezTo>
                    <a:pt x="1281016" y="2417980"/>
                    <a:pt x="1285568" y="2391806"/>
                    <a:pt x="1274487" y="2367009"/>
                  </a:cubicBezTo>
                  <a:cubicBezTo>
                    <a:pt x="1272810" y="2361708"/>
                    <a:pt x="1270079" y="2356797"/>
                    <a:pt x="1266461" y="2352574"/>
                  </a:cubicBezTo>
                  <a:cubicBezTo>
                    <a:pt x="1258016" y="2344309"/>
                    <a:pt x="1251487" y="2342033"/>
                    <a:pt x="1247954" y="2356527"/>
                  </a:cubicBezTo>
                  <a:cubicBezTo>
                    <a:pt x="1245258" y="2367368"/>
                    <a:pt x="1241665" y="2377970"/>
                    <a:pt x="1239209" y="2388871"/>
                  </a:cubicBezTo>
                  <a:cubicBezTo>
                    <a:pt x="1232441" y="2419238"/>
                    <a:pt x="1221660" y="2429360"/>
                    <a:pt x="1190694" y="2433133"/>
                  </a:cubicBezTo>
                  <a:cubicBezTo>
                    <a:pt x="1171347" y="2435529"/>
                    <a:pt x="1153619" y="2427503"/>
                    <a:pt x="1135291" y="2423370"/>
                  </a:cubicBezTo>
                  <a:cubicBezTo>
                    <a:pt x="1130301" y="2421957"/>
                    <a:pt x="1126953" y="2417285"/>
                    <a:pt x="1127205" y="2412110"/>
                  </a:cubicBezTo>
                  <a:cubicBezTo>
                    <a:pt x="1126666" y="2388152"/>
                    <a:pt x="1112411" y="2396298"/>
                    <a:pt x="1099952" y="2400131"/>
                  </a:cubicBezTo>
                  <a:cubicBezTo>
                    <a:pt x="1098695" y="2400730"/>
                    <a:pt x="1097509" y="2401479"/>
                    <a:pt x="1096419" y="2402347"/>
                  </a:cubicBezTo>
                  <a:cubicBezTo>
                    <a:pt x="1066052" y="2421334"/>
                    <a:pt x="1065932" y="2421514"/>
                    <a:pt x="1039219" y="2398753"/>
                  </a:cubicBezTo>
                  <a:cubicBezTo>
                    <a:pt x="1020471" y="2382701"/>
                    <a:pt x="997951" y="2381983"/>
                    <a:pt x="975670" y="2383959"/>
                  </a:cubicBezTo>
                  <a:cubicBezTo>
                    <a:pt x="956204" y="2385696"/>
                    <a:pt x="947579" y="2381384"/>
                    <a:pt x="948717" y="2360001"/>
                  </a:cubicBezTo>
                  <a:cubicBezTo>
                    <a:pt x="950154" y="2333647"/>
                    <a:pt x="943866" y="2324962"/>
                    <a:pt x="917093" y="2324543"/>
                  </a:cubicBezTo>
                  <a:cubicBezTo>
                    <a:pt x="870913" y="2323765"/>
                    <a:pt x="845637" y="2291421"/>
                    <a:pt x="815870" y="2264648"/>
                  </a:cubicBezTo>
                  <a:cubicBezTo>
                    <a:pt x="807544" y="2257161"/>
                    <a:pt x="813294" y="2252669"/>
                    <a:pt x="817966" y="2247578"/>
                  </a:cubicBezTo>
                  <a:cubicBezTo>
                    <a:pt x="825752" y="2238713"/>
                    <a:pt x="825872" y="2230448"/>
                    <a:pt x="815870" y="2222542"/>
                  </a:cubicBezTo>
                  <a:cubicBezTo>
                    <a:pt x="805867" y="2214636"/>
                    <a:pt x="786461" y="2212779"/>
                    <a:pt x="787599" y="2200920"/>
                  </a:cubicBezTo>
                  <a:cubicBezTo>
                    <a:pt x="789755" y="2179357"/>
                    <a:pt x="792271" y="2156058"/>
                    <a:pt x="806945" y="2137730"/>
                  </a:cubicBezTo>
                  <a:cubicBezTo>
                    <a:pt x="816325" y="2125529"/>
                    <a:pt x="826321" y="2113814"/>
                    <a:pt x="836893" y="2102631"/>
                  </a:cubicBezTo>
                  <a:cubicBezTo>
                    <a:pt x="857077" y="2082027"/>
                    <a:pt x="858575" y="2056752"/>
                    <a:pt x="857018" y="2030398"/>
                  </a:cubicBezTo>
                  <a:cubicBezTo>
                    <a:pt x="856239" y="2016981"/>
                    <a:pt x="846536" y="2016622"/>
                    <a:pt x="837312" y="2018419"/>
                  </a:cubicBezTo>
                  <a:cubicBezTo>
                    <a:pt x="815151" y="2022492"/>
                    <a:pt x="805747" y="2012429"/>
                    <a:pt x="802453" y="1991526"/>
                  </a:cubicBezTo>
                  <a:cubicBezTo>
                    <a:pt x="798859" y="1968107"/>
                    <a:pt x="792211" y="1945167"/>
                    <a:pt x="787899" y="1921808"/>
                  </a:cubicBezTo>
                  <a:cubicBezTo>
                    <a:pt x="786102" y="1910098"/>
                    <a:pt x="785443" y="1898245"/>
                    <a:pt x="785922" y="1886410"/>
                  </a:cubicBezTo>
                  <a:cubicBezTo>
                    <a:pt x="785922" y="1875209"/>
                    <a:pt x="787359" y="1859457"/>
                    <a:pt x="797901" y="1857181"/>
                  </a:cubicBezTo>
                  <a:cubicBezTo>
                    <a:pt x="811833" y="1854060"/>
                    <a:pt x="826357" y="1858762"/>
                    <a:pt x="835815" y="1869459"/>
                  </a:cubicBezTo>
                  <a:cubicBezTo>
                    <a:pt x="854340" y="1891764"/>
                    <a:pt x="885809" y="1898323"/>
                    <a:pt x="911702" y="1885272"/>
                  </a:cubicBezTo>
                  <a:cubicBezTo>
                    <a:pt x="914876" y="1883834"/>
                    <a:pt x="919428" y="1882876"/>
                    <a:pt x="920746" y="1880360"/>
                  </a:cubicBezTo>
                  <a:cubicBezTo>
                    <a:pt x="931946" y="1859637"/>
                    <a:pt x="921824" y="1839512"/>
                    <a:pt x="917691" y="1819507"/>
                  </a:cubicBezTo>
                  <a:cubicBezTo>
                    <a:pt x="914876" y="1806210"/>
                    <a:pt x="908647" y="1794890"/>
                    <a:pt x="891337" y="1794890"/>
                  </a:cubicBezTo>
                  <a:cubicBezTo>
                    <a:pt x="874028" y="1794890"/>
                    <a:pt x="857257" y="1791895"/>
                    <a:pt x="851028" y="1774526"/>
                  </a:cubicBezTo>
                  <a:cubicBezTo>
                    <a:pt x="844799" y="1757156"/>
                    <a:pt x="851028" y="1740146"/>
                    <a:pt x="865044" y="1727089"/>
                  </a:cubicBezTo>
                  <a:cubicBezTo>
                    <a:pt x="876364" y="1716667"/>
                    <a:pt x="881395" y="1701154"/>
                    <a:pt x="875825" y="1689235"/>
                  </a:cubicBezTo>
                  <a:cubicBezTo>
                    <a:pt x="870255" y="1677316"/>
                    <a:pt x="855341" y="1671266"/>
                    <a:pt x="839888" y="1672764"/>
                  </a:cubicBezTo>
                  <a:cubicBezTo>
                    <a:pt x="821919" y="1674621"/>
                    <a:pt x="803950" y="1676118"/>
                    <a:pt x="785563" y="1677375"/>
                  </a:cubicBezTo>
                  <a:cubicBezTo>
                    <a:pt x="776698" y="1678035"/>
                    <a:pt x="769451" y="1676118"/>
                    <a:pt x="765857" y="1665936"/>
                  </a:cubicBezTo>
                  <a:cubicBezTo>
                    <a:pt x="755555" y="1636707"/>
                    <a:pt x="735131" y="1631436"/>
                    <a:pt x="713509" y="1654496"/>
                  </a:cubicBezTo>
                  <a:cubicBezTo>
                    <a:pt x="701529" y="1667373"/>
                    <a:pt x="686736" y="1666475"/>
                    <a:pt x="673199" y="1667134"/>
                  </a:cubicBezTo>
                  <a:cubicBezTo>
                    <a:pt x="658046" y="1668152"/>
                    <a:pt x="646666" y="1640600"/>
                    <a:pt x="654572" y="1625626"/>
                  </a:cubicBezTo>
                  <a:cubicBezTo>
                    <a:pt x="657459" y="1620829"/>
                    <a:pt x="660873" y="1616366"/>
                    <a:pt x="664754" y="1612329"/>
                  </a:cubicBezTo>
                  <a:cubicBezTo>
                    <a:pt x="676733" y="1597955"/>
                    <a:pt x="698715" y="1587832"/>
                    <a:pt x="690988" y="1564413"/>
                  </a:cubicBezTo>
                  <a:cubicBezTo>
                    <a:pt x="680566" y="1532369"/>
                    <a:pt x="664934" y="1502482"/>
                    <a:pt x="628877" y="1493737"/>
                  </a:cubicBezTo>
                  <a:cubicBezTo>
                    <a:pt x="610908" y="1489424"/>
                    <a:pt x="609111" y="1483735"/>
                    <a:pt x="616898" y="1468821"/>
                  </a:cubicBezTo>
                  <a:cubicBezTo>
                    <a:pt x="630973" y="1441449"/>
                    <a:pt x="625463" y="1413118"/>
                    <a:pt x="618335" y="1384967"/>
                  </a:cubicBezTo>
                  <a:cubicBezTo>
                    <a:pt x="613065" y="1364543"/>
                    <a:pt x="599888" y="1355978"/>
                    <a:pt x="578086" y="1356936"/>
                  </a:cubicBezTo>
                  <a:cubicBezTo>
                    <a:pt x="549336" y="1358134"/>
                    <a:pt x="547060" y="1354720"/>
                    <a:pt x="546701" y="1326270"/>
                  </a:cubicBezTo>
                  <a:cubicBezTo>
                    <a:pt x="546934" y="1319268"/>
                    <a:pt x="546653" y="1312267"/>
                    <a:pt x="545862" y="1305307"/>
                  </a:cubicBezTo>
                  <a:cubicBezTo>
                    <a:pt x="543646" y="1292249"/>
                    <a:pt x="537656" y="1282786"/>
                    <a:pt x="521904" y="1286200"/>
                  </a:cubicBezTo>
                  <a:cubicBezTo>
                    <a:pt x="494352" y="1292189"/>
                    <a:pt x="479977" y="1279552"/>
                    <a:pt x="469316" y="1254516"/>
                  </a:cubicBezTo>
                  <a:cubicBezTo>
                    <a:pt x="454462" y="1219357"/>
                    <a:pt x="424035" y="1216362"/>
                    <a:pt x="396603" y="1243255"/>
                  </a:cubicBezTo>
                  <a:cubicBezTo>
                    <a:pt x="387613" y="1251892"/>
                    <a:pt x="379581" y="1261469"/>
                    <a:pt x="372645" y="1271825"/>
                  </a:cubicBezTo>
                  <a:cubicBezTo>
                    <a:pt x="369530" y="1276617"/>
                    <a:pt x="366116" y="1281528"/>
                    <a:pt x="359648" y="1281169"/>
                  </a:cubicBezTo>
                  <a:cubicBezTo>
                    <a:pt x="351083" y="1280690"/>
                    <a:pt x="353658" y="1273023"/>
                    <a:pt x="352460" y="1268231"/>
                  </a:cubicBezTo>
                  <a:cubicBezTo>
                    <a:pt x="342039" y="1227802"/>
                    <a:pt x="337666" y="1224328"/>
                    <a:pt x="294542" y="1224149"/>
                  </a:cubicBezTo>
                  <a:cubicBezTo>
                    <a:pt x="281964" y="1224149"/>
                    <a:pt x="269326" y="1223729"/>
                    <a:pt x="256748" y="1223610"/>
                  </a:cubicBezTo>
                  <a:cubicBezTo>
                    <a:pt x="250159" y="1223610"/>
                    <a:pt x="241654" y="1222472"/>
                    <a:pt x="239498" y="1217620"/>
                  </a:cubicBezTo>
                  <a:cubicBezTo>
                    <a:pt x="224404" y="1183839"/>
                    <a:pt x="189905" y="1187672"/>
                    <a:pt x="163132" y="1178628"/>
                  </a:cubicBezTo>
                  <a:cubicBezTo>
                    <a:pt x="131010" y="1168464"/>
                    <a:pt x="96672" y="1167572"/>
                    <a:pt x="64065" y="1176053"/>
                  </a:cubicBezTo>
                  <a:cubicBezTo>
                    <a:pt x="45318" y="1180425"/>
                    <a:pt x="31841" y="1174675"/>
                    <a:pt x="28128" y="1155149"/>
                  </a:cubicBezTo>
                  <a:cubicBezTo>
                    <a:pt x="23756" y="1133827"/>
                    <a:pt x="13274" y="1112684"/>
                    <a:pt x="23157" y="1090223"/>
                  </a:cubicBezTo>
                  <a:cubicBezTo>
                    <a:pt x="27708" y="1079921"/>
                    <a:pt x="21480" y="1075429"/>
                    <a:pt x="14232" y="1069859"/>
                  </a:cubicBezTo>
                  <a:cubicBezTo>
                    <a:pt x="-2658" y="1056981"/>
                    <a:pt x="-622" y="1039911"/>
                    <a:pt x="19203" y="1031526"/>
                  </a:cubicBezTo>
                  <a:cubicBezTo>
                    <a:pt x="40209" y="1021930"/>
                    <a:pt x="62017" y="1014192"/>
                    <a:pt x="84369" y="1008406"/>
                  </a:cubicBezTo>
                  <a:cubicBezTo>
                    <a:pt x="94072" y="1006190"/>
                    <a:pt x="103057" y="1002956"/>
                    <a:pt x="104734" y="990438"/>
                  </a:cubicBezTo>
                  <a:cubicBezTo>
                    <a:pt x="107411" y="979968"/>
                    <a:pt x="102752" y="969001"/>
                    <a:pt x="93354" y="963664"/>
                  </a:cubicBezTo>
                  <a:cubicBezTo>
                    <a:pt x="78141" y="953782"/>
                    <a:pt x="65203" y="943779"/>
                    <a:pt x="84070" y="923415"/>
                  </a:cubicBezTo>
                  <a:cubicBezTo>
                    <a:pt x="92216" y="914610"/>
                    <a:pt x="93534" y="898978"/>
                    <a:pt x="96528" y="886160"/>
                  </a:cubicBezTo>
                  <a:cubicBezTo>
                    <a:pt x="99523" y="873342"/>
                    <a:pt x="88802" y="871965"/>
                    <a:pt x="80057" y="869270"/>
                  </a:cubicBezTo>
                  <a:cubicBezTo>
                    <a:pt x="56099" y="861783"/>
                    <a:pt x="56578" y="861903"/>
                    <a:pt x="70414" y="840460"/>
                  </a:cubicBezTo>
                  <a:cubicBezTo>
                    <a:pt x="81794" y="822851"/>
                    <a:pt x="92815" y="804882"/>
                    <a:pt x="102817" y="786554"/>
                  </a:cubicBezTo>
                  <a:cubicBezTo>
                    <a:pt x="107633" y="775462"/>
                    <a:pt x="118833" y="768538"/>
                    <a:pt x="130908" y="769185"/>
                  </a:cubicBezTo>
                  <a:cubicBezTo>
                    <a:pt x="156304" y="768765"/>
                    <a:pt x="163791" y="757745"/>
                    <a:pt x="154866" y="734565"/>
                  </a:cubicBezTo>
                  <a:cubicBezTo>
                    <a:pt x="149733" y="724329"/>
                    <a:pt x="151925" y="711937"/>
                    <a:pt x="160257" y="704079"/>
                  </a:cubicBezTo>
                  <a:cubicBezTo>
                    <a:pt x="169660" y="693777"/>
                    <a:pt x="176728" y="681139"/>
                    <a:pt x="186790" y="671675"/>
                  </a:cubicBezTo>
                  <a:cubicBezTo>
                    <a:pt x="205537" y="654066"/>
                    <a:pt x="195894" y="640230"/>
                    <a:pt x="179244" y="627053"/>
                  </a:cubicBezTo>
                  <a:cubicBezTo>
                    <a:pt x="175410" y="624059"/>
                    <a:pt x="170559" y="622262"/>
                    <a:pt x="167265" y="619027"/>
                  </a:cubicBezTo>
                  <a:cubicBezTo>
                    <a:pt x="160856" y="613038"/>
                    <a:pt x="143726" y="616632"/>
                    <a:pt x="148577" y="601778"/>
                  </a:cubicBezTo>
                  <a:cubicBezTo>
                    <a:pt x="153153" y="589637"/>
                    <a:pt x="164336" y="581240"/>
                    <a:pt x="177267" y="580215"/>
                  </a:cubicBezTo>
                  <a:cubicBezTo>
                    <a:pt x="190384" y="578299"/>
                    <a:pt x="203621" y="577221"/>
                    <a:pt x="216798" y="576023"/>
                  </a:cubicBezTo>
                  <a:cubicBezTo>
                    <a:pt x="223506" y="575424"/>
                    <a:pt x="229436" y="573926"/>
                    <a:pt x="231532" y="566619"/>
                  </a:cubicBezTo>
                  <a:cubicBezTo>
                    <a:pt x="233628" y="559312"/>
                    <a:pt x="229495" y="556317"/>
                    <a:pt x="224944" y="552544"/>
                  </a:cubicBezTo>
                  <a:cubicBezTo>
                    <a:pt x="214402" y="543919"/>
                    <a:pt x="205957" y="534575"/>
                    <a:pt x="206077" y="519182"/>
                  </a:cubicBezTo>
                  <a:cubicBezTo>
                    <a:pt x="206077" y="510917"/>
                    <a:pt x="198350" y="506125"/>
                    <a:pt x="192660" y="501214"/>
                  </a:cubicBezTo>
                  <a:cubicBezTo>
                    <a:pt x="183436" y="494505"/>
                    <a:pt x="174991" y="488576"/>
                    <a:pt x="166306" y="482347"/>
                  </a:cubicBezTo>
                  <a:close/>
                </a:path>
              </a:pathLst>
            </a:custGeom>
            <a:grpFill/>
            <a:ln w="12700" cap="flat">
              <a:solidFill>
                <a:srgbClr val="79D5FF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683350"/>
              <a:endParaRPr lang="pl-PL" sz="1350" dirty="0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38" name="Dowolny kształt: kształt 73">
              <a:extLst>
                <a:ext uri="{FF2B5EF4-FFF2-40B4-BE49-F238E27FC236}">
                  <a16:creationId xmlns:a16="http://schemas.microsoft.com/office/drawing/2014/main" id="{698C5A4C-D143-4193-8B15-7197C7443103}"/>
                </a:ext>
              </a:extLst>
            </p:cNvPr>
            <p:cNvSpPr/>
            <p:nvPr/>
          </p:nvSpPr>
          <p:spPr>
            <a:xfrm>
              <a:off x="3562740" y="1579758"/>
              <a:ext cx="2180185" cy="2677315"/>
            </a:xfrm>
            <a:custGeom>
              <a:avLst/>
              <a:gdLst>
                <a:gd name="connsiteX0" fmla="*/ 1066128 w 2180185"/>
                <a:gd name="connsiteY0" fmla="*/ 542928 h 2677315"/>
                <a:gd name="connsiteX1" fmla="*/ 1038636 w 2180185"/>
                <a:gd name="connsiteY1" fmla="*/ 602045 h 2677315"/>
                <a:gd name="connsiteX2" fmla="*/ 1037558 w 2180185"/>
                <a:gd name="connsiteY2" fmla="*/ 638461 h 2677315"/>
                <a:gd name="connsiteX3" fmla="*/ 1105299 w 2180185"/>
                <a:gd name="connsiteY3" fmla="*/ 730580 h 2677315"/>
                <a:gd name="connsiteX4" fmla="*/ 1125903 w 2180185"/>
                <a:gd name="connsiteY4" fmla="*/ 752861 h 2677315"/>
                <a:gd name="connsiteX5" fmla="*/ 1139320 w 2180185"/>
                <a:gd name="connsiteY5" fmla="*/ 881935 h 2677315"/>
                <a:gd name="connsiteX6" fmla="*/ 1117099 w 2180185"/>
                <a:gd name="connsiteY6" fmla="*/ 907869 h 2677315"/>
                <a:gd name="connsiteX7" fmla="*/ 1086492 w 2180185"/>
                <a:gd name="connsiteY7" fmla="*/ 962314 h 2677315"/>
                <a:gd name="connsiteX8" fmla="*/ 1100328 w 2180185"/>
                <a:gd name="connsiteY8" fmla="*/ 1023587 h 2677315"/>
                <a:gd name="connsiteX9" fmla="*/ 1133510 w 2180185"/>
                <a:gd name="connsiteY9" fmla="*/ 1045808 h 2677315"/>
                <a:gd name="connsiteX10" fmla="*/ 1209936 w 2180185"/>
                <a:gd name="connsiteY10" fmla="*/ 1008613 h 2677315"/>
                <a:gd name="connsiteX11" fmla="*/ 1196460 w 2180185"/>
                <a:gd name="connsiteY11" fmla="*/ 1072402 h 2677315"/>
                <a:gd name="connsiteX12" fmla="*/ 1227665 w 2180185"/>
                <a:gd name="connsiteY12" fmla="*/ 1095821 h 2677315"/>
                <a:gd name="connsiteX13" fmla="*/ 1255217 w 2180185"/>
                <a:gd name="connsiteY13" fmla="*/ 1117203 h 2677315"/>
                <a:gd name="connsiteX14" fmla="*/ 1291154 w 2180185"/>
                <a:gd name="connsiteY14" fmla="*/ 1144815 h 2677315"/>
                <a:gd name="connsiteX15" fmla="*/ 1351049 w 2180185"/>
                <a:gd name="connsiteY15" fmla="*/ 1125409 h 2677315"/>
                <a:gd name="connsiteX16" fmla="*/ 1424541 w 2180185"/>
                <a:gd name="connsiteY16" fmla="*/ 1149367 h 2677315"/>
                <a:gd name="connsiteX17" fmla="*/ 1450894 w 2180185"/>
                <a:gd name="connsiteY17" fmla="*/ 1167335 h 2677315"/>
                <a:gd name="connsiteX18" fmla="*/ 1484376 w 2180185"/>
                <a:gd name="connsiteY18" fmla="*/ 1198002 h 2677315"/>
                <a:gd name="connsiteX19" fmla="*/ 1539000 w 2180185"/>
                <a:gd name="connsiteY19" fmla="*/ 1235556 h 2677315"/>
                <a:gd name="connsiteX20" fmla="*/ 1575896 w 2180185"/>
                <a:gd name="connsiteY20" fmla="*/ 1247116 h 2677315"/>
                <a:gd name="connsiteX21" fmla="*/ 1634054 w 2180185"/>
                <a:gd name="connsiteY21" fmla="*/ 1247655 h 2677315"/>
                <a:gd name="connsiteX22" fmla="*/ 1675981 w 2180185"/>
                <a:gd name="connsiteY22" fmla="*/ 1198721 h 2677315"/>
                <a:gd name="connsiteX23" fmla="*/ 1680832 w 2180185"/>
                <a:gd name="connsiteY23" fmla="*/ 1225254 h 2677315"/>
                <a:gd name="connsiteX24" fmla="*/ 1746717 w 2180185"/>
                <a:gd name="connsiteY24" fmla="*/ 1265624 h 2677315"/>
                <a:gd name="connsiteX25" fmla="*/ 1757498 w 2180185"/>
                <a:gd name="connsiteY25" fmla="*/ 1259095 h 2677315"/>
                <a:gd name="connsiteX26" fmla="*/ 1804276 w 2180185"/>
                <a:gd name="connsiteY26" fmla="*/ 1271733 h 2677315"/>
                <a:gd name="connsiteX27" fmla="*/ 1824341 w 2180185"/>
                <a:gd name="connsiteY27" fmla="*/ 1288384 h 2677315"/>
                <a:gd name="connsiteX28" fmla="*/ 1828234 w 2180185"/>
                <a:gd name="connsiteY28" fmla="*/ 1289881 h 2677315"/>
                <a:gd name="connsiteX29" fmla="*/ 1896455 w 2180185"/>
                <a:gd name="connsiteY29" fmla="*/ 1317912 h 2677315"/>
                <a:gd name="connsiteX30" fmla="*/ 1910350 w 2180185"/>
                <a:gd name="connsiteY30" fmla="*/ 1334144 h 2677315"/>
                <a:gd name="connsiteX31" fmla="*/ 1911668 w 2180185"/>
                <a:gd name="connsiteY31" fmla="*/ 1342409 h 2677315"/>
                <a:gd name="connsiteX32" fmla="*/ 1956589 w 2180185"/>
                <a:gd name="connsiteY32" fmla="*/ 1403862 h 2677315"/>
                <a:gd name="connsiteX33" fmla="*/ 2047870 w 2180185"/>
                <a:gd name="connsiteY33" fmla="*/ 1363013 h 2677315"/>
                <a:gd name="connsiteX34" fmla="*/ 2055057 w 2180185"/>
                <a:gd name="connsiteY34" fmla="*/ 1352232 h 2677315"/>
                <a:gd name="connsiteX35" fmla="*/ 2066138 w 2180185"/>
                <a:gd name="connsiteY35" fmla="*/ 1381221 h 2677315"/>
                <a:gd name="connsiteX36" fmla="*/ 2099200 w 2180185"/>
                <a:gd name="connsiteY36" fmla="*/ 1407635 h 2677315"/>
                <a:gd name="connsiteX37" fmla="*/ 2125075 w 2180185"/>
                <a:gd name="connsiteY37" fmla="*/ 1415721 h 2677315"/>
                <a:gd name="connsiteX38" fmla="*/ 2136635 w 2180185"/>
                <a:gd name="connsiteY38" fmla="*/ 1448064 h 2677315"/>
                <a:gd name="connsiteX39" fmla="*/ 2155202 w 2180185"/>
                <a:gd name="connsiteY39" fmla="*/ 1489212 h 2677315"/>
                <a:gd name="connsiteX40" fmla="*/ 2171853 w 2180185"/>
                <a:gd name="connsiteY40" fmla="*/ 1497597 h 2677315"/>
                <a:gd name="connsiteX41" fmla="*/ 2180478 w 2180185"/>
                <a:gd name="connsiteY41" fmla="*/ 1517423 h 2677315"/>
                <a:gd name="connsiteX42" fmla="*/ 2162030 w 2180185"/>
                <a:gd name="connsiteY42" fmla="*/ 1522514 h 2677315"/>
                <a:gd name="connsiteX43" fmla="*/ 2126632 w 2180185"/>
                <a:gd name="connsiteY43" fmla="*/ 1518801 h 2677315"/>
                <a:gd name="connsiteX44" fmla="*/ 2045773 w 2180185"/>
                <a:gd name="connsiteY44" fmla="*/ 1542759 h 2677315"/>
                <a:gd name="connsiteX45" fmla="*/ 2047391 w 2180185"/>
                <a:gd name="connsiteY45" fmla="*/ 1628708 h 2677315"/>
                <a:gd name="connsiteX46" fmla="*/ 2059370 w 2180185"/>
                <a:gd name="connsiteY46" fmla="*/ 1649851 h 2677315"/>
                <a:gd name="connsiteX47" fmla="*/ 2041880 w 2180185"/>
                <a:gd name="connsiteY47" fmla="*/ 1665663 h 2677315"/>
                <a:gd name="connsiteX48" fmla="*/ 2007620 w 2180185"/>
                <a:gd name="connsiteY48" fmla="*/ 1685010 h 2677315"/>
                <a:gd name="connsiteX49" fmla="*/ 1982584 w 2180185"/>
                <a:gd name="connsiteY49" fmla="*/ 1698846 h 2677315"/>
                <a:gd name="connsiteX50" fmla="*/ 1934249 w 2180185"/>
                <a:gd name="connsiteY50" fmla="*/ 1698846 h 2677315"/>
                <a:gd name="connsiteX51" fmla="*/ 1914303 w 2180185"/>
                <a:gd name="connsiteY51" fmla="*/ 1726817 h 2677315"/>
                <a:gd name="connsiteX52" fmla="*/ 1924426 w 2180185"/>
                <a:gd name="connsiteY52" fmla="*/ 1824206 h 2677315"/>
                <a:gd name="connsiteX53" fmla="*/ 1926402 w 2180185"/>
                <a:gd name="connsiteY53" fmla="*/ 1842774 h 2677315"/>
                <a:gd name="connsiteX54" fmla="*/ 1933650 w 2180185"/>
                <a:gd name="connsiteY54" fmla="*/ 1871104 h 2677315"/>
                <a:gd name="connsiteX55" fmla="*/ 1886512 w 2180185"/>
                <a:gd name="connsiteY55" fmla="*/ 1929083 h 2677315"/>
                <a:gd name="connsiteX56" fmla="*/ 1866567 w 2180185"/>
                <a:gd name="connsiteY56" fmla="*/ 1926088 h 2677315"/>
                <a:gd name="connsiteX57" fmla="*/ 1823502 w 2180185"/>
                <a:gd name="connsiteY57" fmla="*/ 1918122 h 2677315"/>
                <a:gd name="connsiteX58" fmla="*/ 1806193 w 2180185"/>
                <a:gd name="connsiteY58" fmla="*/ 1923273 h 2677315"/>
                <a:gd name="connsiteX59" fmla="*/ 1771513 w 2180185"/>
                <a:gd name="connsiteY59" fmla="*/ 1929622 h 2677315"/>
                <a:gd name="connsiteX60" fmla="*/ 1748154 w 2180185"/>
                <a:gd name="connsiteY60" fmla="*/ 1931119 h 2677315"/>
                <a:gd name="connsiteX61" fmla="*/ 1705269 w 2180185"/>
                <a:gd name="connsiteY61" fmla="*/ 1998741 h 2677315"/>
                <a:gd name="connsiteX62" fmla="*/ 1703712 w 2180185"/>
                <a:gd name="connsiteY62" fmla="*/ 2013175 h 2677315"/>
                <a:gd name="connsiteX63" fmla="*/ 1693051 w 2180185"/>
                <a:gd name="connsiteY63" fmla="*/ 2128474 h 2677315"/>
                <a:gd name="connsiteX64" fmla="*/ 1688678 w 2180185"/>
                <a:gd name="connsiteY64" fmla="*/ 2167585 h 2677315"/>
                <a:gd name="connsiteX65" fmla="*/ 1691254 w 2180185"/>
                <a:gd name="connsiteY65" fmla="*/ 2244311 h 2677315"/>
                <a:gd name="connsiteX66" fmla="*/ 1675921 w 2180185"/>
                <a:gd name="connsiteY66" fmla="*/ 2293186 h 2677315"/>
                <a:gd name="connsiteX67" fmla="*/ 1672686 w 2180185"/>
                <a:gd name="connsiteY67" fmla="*/ 2315467 h 2677315"/>
                <a:gd name="connsiteX68" fmla="*/ 1668853 w 2180185"/>
                <a:gd name="connsiteY68" fmla="*/ 2346672 h 2677315"/>
                <a:gd name="connsiteX69" fmla="*/ 1644356 w 2180185"/>
                <a:gd name="connsiteY69" fmla="*/ 2410999 h 2677315"/>
                <a:gd name="connsiteX70" fmla="*/ 1610755 w 2180185"/>
                <a:gd name="connsiteY70" fmla="*/ 2422978 h 2677315"/>
                <a:gd name="connsiteX71" fmla="*/ 1557867 w 2180185"/>
                <a:gd name="connsiteY71" fmla="*/ 2393031 h 2677315"/>
                <a:gd name="connsiteX72" fmla="*/ 1531633 w 2180185"/>
                <a:gd name="connsiteY72" fmla="*/ 2399859 h 2677315"/>
                <a:gd name="connsiteX73" fmla="*/ 1500667 w 2180185"/>
                <a:gd name="connsiteY73" fmla="*/ 2423398 h 2677315"/>
                <a:gd name="connsiteX74" fmla="*/ 1471858 w 2180185"/>
                <a:gd name="connsiteY74" fmla="*/ 2462569 h 2677315"/>
                <a:gd name="connsiteX75" fmla="*/ 1470540 w 2180185"/>
                <a:gd name="connsiteY75" fmla="*/ 2483473 h 2677315"/>
                <a:gd name="connsiteX76" fmla="*/ 1516659 w 2180185"/>
                <a:gd name="connsiteY76" fmla="*/ 2539115 h 2677315"/>
                <a:gd name="connsiteX77" fmla="*/ 1551758 w 2180185"/>
                <a:gd name="connsiteY77" fmla="*/ 2545105 h 2677315"/>
                <a:gd name="connsiteX78" fmla="*/ 1548524 w 2180185"/>
                <a:gd name="connsiteY78" fmla="*/ 2592182 h 2677315"/>
                <a:gd name="connsiteX79" fmla="*/ 1530555 w 2180185"/>
                <a:gd name="connsiteY79" fmla="*/ 2636744 h 2677315"/>
                <a:gd name="connsiteX80" fmla="*/ 1522050 w 2180185"/>
                <a:gd name="connsiteY80" fmla="*/ 2645010 h 2677315"/>
                <a:gd name="connsiteX81" fmla="*/ 1404595 w 2180185"/>
                <a:gd name="connsiteY81" fmla="*/ 2674957 h 2677315"/>
                <a:gd name="connsiteX82" fmla="*/ 1372432 w 2180185"/>
                <a:gd name="connsiteY82" fmla="*/ 2638541 h 2677315"/>
                <a:gd name="connsiteX83" fmla="*/ 1374288 w 2180185"/>
                <a:gd name="connsiteY83" fmla="*/ 2619734 h 2677315"/>
                <a:gd name="connsiteX84" fmla="*/ 1342963 w 2180185"/>
                <a:gd name="connsiteY84" fmla="*/ 2578346 h 2677315"/>
                <a:gd name="connsiteX85" fmla="*/ 1286722 w 2180185"/>
                <a:gd name="connsiteY85" fmla="*/ 2541271 h 2677315"/>
                <a:gd name="connsiteX86" fmla="*/ 1263902 w 2180185"/>
                <a:gd name="connsiteY86" fmla="*/ 2478501 h 2677315"/>
                <a:gd name="connsiteX87" fmla="*/ 1263482 w 2180185"/>
                <a:gd name="connsiteY87" fmla="*/ 2476465 h 2677315"/>
                <a:gd name="connsiteX88" fmla="*/ 1272886 w 2180185"/>
                <a:gd name="connsiteY88" fmla="*/ 2423158 h 2677315"/>
                <a:gd name="connsiteX89" fmla="*/ 1248449 w 2180185"/>
                <a:gd name="connsiteY89" fmla="*/ 2365060 h 2677315"/>
                <a:gd name="connsiteX90" fmla="*/ 1177173 w 2180185"/>
                <a:gd name="connsiteY90" fmla="*/ 2364102 h 2677315"/>
                <a:gd name="connsiteX91" fmla="*/ 1147705 w 2180185"/>
                <a:gd name="connsiteY91" fmla="*/ 2343078 h 2677315"/>
                <a:gd name="connsiteX92" fmla="*/ 1143572 w 2180185"/>
                <a:gd name="connsiteY92" fmla="*/ 2265215 h 2677315"/>
                <a:gd name="connsiteX93" fmla="*/ 1153635 w 2180185"/>
                <a:gd name="connsiteY93" fmla="*/ 2194957 h 2677315"/>
                <a:gd name="connsiteX94" fmla="*/ 1118057 w 2180185"/>
                <a:gd name="connsiteY94" fmla="*/ 2153031 h 2677315"/>
                <a:gd name="connsiteX95" fmla="*/ 1051633 w 2180185"/>
                <a:gd name="connsiteY95" fmla="*/ 2126737 h 2677315"/>
                <a:gd name="connsiteX96" fmla="*/ 919025 w 2180185"/>
                <a:gd name="connsiteY96" fmla="*/ 2117393 h 2677315"/>
                <a:gd name="connsiteX97" fmla="*/ 891773 w 2180185"/>
                <a:gd name="connsiteY97" fmla="*/ 2166208 h 2677315"/>
                <a:gd name="connsiteX98" fmla="*/ 870091 w 2180185"/>
                <a:gd name="connsiteY98" fmla="*/ 2184176 h 2677315"/>
                <a:gd name="connsiteX99" fmla="*/ 811513 w 2180185"/>
                <a:gd name="connsiteY99" fmla="*/ 2200288 h 2677315"/>
                <a:gd name="connsiteX100" fmla="*/ 804445 w 2180185"/>
                <a:gd name="connsiteY100" fmla="*/ 2203882 h 2677315"/>
                <a:gd name="connsiteX101" fmla="*/ 742933 w 2180185"/>
                <a:gd name="connsiteY101" fmla="*/ 2186932 h 2677315"/>
                <a:gd name="connsiteX102" fmla="*/ 717058 w 2180185"/>
                <a:gd name="connsiteY102" fmla="*/ 2182619 h 2677315"/>
                <a:gd name="connsiteX103" fmla="*/ 687111 w 2180185"/>
                <a:gd name="connsiteY103" fmla="*/ 2162375 h 2677315"/>
                <a:gd name="connsiteX104" fmla="*/ 629072 w 2180185"/>
                <a:gd name="connsiteY104" fmla="*/ 2117453 h 2677315"/>
                <a:gd name="connsiteX105" fmla="*/ 614099 w 2180185"/>
                <a:gd name="connsiteY105" fmla="*/ 2094034 h 2677315"/>
                <a:gd name="connsiteX106" fmla="*/ 621466 w 2180185"/>
                <a:gd name="connsiteY106" fmla="*/ 2065644 h 2677315"/>
                <a:gd name="connsiteX107" fmla="*/ 602179 w 2180185"/>
                <a:gd name="connsiteY107" fmla="*/ 2020004 h 2677315"/>
                <a:gd name="connsiteX108" fmla="*/ 537732 w 2180185"/>
                <a:gd name="connsiteY108" fmla="*/ 1974423 h 2677315"/>
                <a:gd name="connsiteX109" fmla="*/ 443218 w 2180185"/>
                <a:gd name="connsiteY109" fmla="*/ 1943757 h 2677315"/>
                <a:gd name="connsiteX110" fmla="*/ 416325 w 2180185"/>
                <a:gd name="connsiteY110" fmla="*/ 1939205 h 2677315"/>
                <a:gd name="connsiteX111" fmla="*/ 384640 w 2180185"/>
                <a:gd name="connsiteY111" fmla="*/ 1909257 h 2677315"/>
                <a:gd name="connsiteX112" fmla="*/ 327680 w 2180185"/>
                <a:gd name="connsiteY112" fmla="*/ 1849362 h 2677315"/>
                <a:gd name="connsiteX113" fmla="*/ 302344 w 2180185"/>
                <a:gd name="connsiteY113" fmla="*/ 1858586 h 2677315"/>
                <a:gd name="connsiteX114" fmla="*/ 280722 w 2180185"/>
                <a:gd name="connsiteY114" fmla="*/ 1886916 h 2677315"/>
                <a:gd name="connsiteX115" fmla="*/ 236759 w 2180185"/>
                <a:gd name="connsiteY115" fmla="*/ 1882484 h 2677315"/>
                <a:gd name="connsiteX116" fmla="*/ 204176 w 2180185"/>
                <a:gd name="connsiteY116" fmla="*/ 1864875 h 2677315"/>
                <a:gd name="connsiteX117" fmla="*/ 181895 w 2180185"/>
                <a:gd name="connsiteY117" fmla="*/ 1857149 h 2677315"/>
                <a:gd name="connsiteX118" fmla="*/ 189981 w 2180185"/>
                <a:gd name="connsiteY118" fmla="*/ 1848104 h 2677315"/>
                <a:gd name="connsiteX119" fmla="*/ 217293 w 2180185"/>
                <a:gd name="connsiteY119" fmla="*/ 1780782 h 2677315"/>
                <a:gd name="connsiteX120" fmla="*/ 213879 w 2180185"/>
                <a:gd name="connsiteY120" fmla="*/ 1757962 h 2677315"/>
                <a:gd name="connsiteX121" fmla="*/ 183272 w 2180185"/>
                <a:gd name="connsiteY121" fmla="*/ 1733405 h 2677315"/>
                <a:gd name="connsiteX122" fmla="*/ 141645 w 2180185"/>
                <a:gd name="connsiteY122" fmla="*/ 1737298 h 2677315"/>
                <a:gd name="connsiteX123" fmla="*/ 108224 w 2180185"/>
                <a:gd name="connsiteY123" fmla="*/ 1691957 h 2677315"/>
                <a:gd name="connsiteX124" fmla="*/ 112117 w 2180185"/>
                <a:gd name="connsiteY124" fmla="*/ 1675606 h 2677315"/>
                <a:gd name="connsiteX125" fmla="*/ 94148 w 2180185"/>
                <a:gd name="connsiteY125" fmla="*/ 1642065 h 2677315"/>
                <a:gd name="connsiteX126" fmla="*/ 50125 w 2180185"/>
                <a:gd name="connsiteY126" fmla="*/ 1561027 h 2677315"/>
                <a:gd name="connsiteX127" fmla="*/ 47550 w 2180185"/>
                <a:gd name="connsiteY127" fmla="*/ 1483942 h 2677315"/>
                <a:gd name="connsiteX128" fmla="*/ 54737 w 2180185"/>
                <a:gd name="connsiteY128" fmla="*/ 1454832 h 2677315"/>
                <a:gd name="connsiteX129" fmla="*/ 79235 w 2180185"/>
                <a:gd name="connsiteY129" fmla="*/ 1363852 h 2677315"/>
                <a:gd name="connsiteX130" fmla="*/ 55276 w 2180185"/>
                <a:gd name="connsiteY130" fmla="*/ 1281735 h 2677315"/>
                <a:gd name="connsiteX131" fmla="*/ 61266 w 2180185"/>
                <a:gd name="connsiteY131" fmla="*/ 1266462 h 2677315"/>
                <a:gd name="connsiteX132" fmla="*/ 72047 w 2180185"/>
                <a:gd name="connsiteY132" fmla="*/ 1227890 h 2677315"/>
                <a:gd name="connsiteX133" fmla="*/ 48089 w 2180185"/>
                <a:gd name="connsiteY133" fmla="*/ 1167515 h 2677315"/>
                <a:gd name="connsiteX134" fmla="*/ 30120 w 2180185"/>
                <a:gd name="connsiteY134" fmla="*/ 1121037 h 2677315"/>
                <a:gd name="connsiteX135" fmla="*/ 3407 w 2180185"/>
                <a:gd name="connsiteY135" fmla="*/ 1005079 h 2677315"/>
                <a:gd name="connsiteX136" fmla="*/ 28324 w 2180185"/>
                <a:gd name="connsiteY136" fmla="*/ 983996 h 2677315"/>
                <a:gd name="connsiteX137" fmla="*/ 96544 w 2180185"/>
                <a:gd name="connsiteY137" fmla="*/ 972017 h 2677315"/>
                <a:gd name="connsiteX138" fmla="*/ 120502 w 2180185"/>
                <a:gd name="connsiteY138" fmla="*/ 920328 h 2677315"/>
                <a:gd name="connsiteX139" fmla="*/ 113015 w 2180185"/>
                <a:gd name="connsiteY139" fmla="*/ 887685 h 2677315"/>
                <a:gd name="connsiteX140" fmla="*/ 136614 w 2180185"/>
                <a:gd name="connsiteY140" fmla="*/ 838451 h 2677315"/>
                <a:gd name="connsiteX141" fmla="*/ 166142 w 2180185"/>
                <a:gd name="connsiteY141" fmla="*/ 781910 h 2677315"/>
                <a:gd name="connsiteX142" fmla="*/ 160153 w 2180185"/>
                <a:gd name="connsiteY142" fmla="*/ 715366 h 2677315"/>
                <a:gd name="connsiteX143" fmla="*/ 162669 w 2180185"/>
                <a:gd name="connsiteY143" fmla="*/ 649182 h 2677315"/>
                <a:gd name="connsiteX144" fmla="*/ 185369 w 2180185"/>
                <a:gd name="connsiteY144" fmla="*/ 644331 h 2677315"/>
                <a:gd name="connsiteX145" fmla="*/ 291503 w 2180185"/>
                <a:gd name="connsiteY145" fmla="*/ 646846 h 2677315"/>
                <a:gd name="connsiteX146" fmla="*/ 328099 w 2180185"/>
                <a:gd name="connsiteY146" fmla="*/ 635526 h 2677315"/>
                <a:gd name="connsiteX147" fmla="*/ 360622 w 2180185"/>
                <a:gd name="connsiteY147" fmla="*/ 596355 h 2677315"/>
                <a:gd name="connsiteX148" fmla="*/ 358646 w 2180185"/>
                <a:gd name="connsiteY148" fmla="*/ 583956 h 2677315"/>
                <a:gd name="connsiteX149" fmla="*/ 375356 w 2180185"/>
                <a:gd name="connsiteY149" fmla="*/ 555626 h 2677315"/>
                <a:gd name="connsiteX150" fmla="*/ 398176 w 2180185"/>
                <a:gd name="connsiteY150" fmla="*/ 528973 h 2677315"/>
                <a:gd name="connsiteX151" fmla="*/ 415127 w 2180185"/>
                <a:gd name="connsiteY151" fmla="*/ 513040 h 2677315"/>
                <a:gd name="connsiteX152" fmla="*/ 458251 w 2180185"/>
                <a:gd name="connsiteY152" fmla="*/ 483093 h 2677315"/>
                <a:gd name="connsiteX153" fmla="*/ 475920 w 2180185"/>
                <a:gd name="connsiteY153" fmla="*/ 472611 h 2677315"/>
                <a:gd name="connsiteX154" fmla="*/ 507186 w 2180185"/>
                <a:gd name="connsiteY154" fmla="*/ 475306 h 2677315"/>
                <a:gd name="connsiteX155" fmla="*/ 560013 w 2180185"/>
                <a:gd name="connsiteY155" fmla="*/ 441885 h 2677315"/>
                <a:gd name="connsiteX156" fmla="*/ 575526 w 2180185"/>
                <a:gd name="connsiteY156" fmla="*/ 425294 h 2677315"/>
                <a:gd name="connsiteX157" fmla="*/ 596130 w 2180185"/>
                <a:gd name="connsiteY157" fmla="*/ 399479 h 2677315"/>
                <a:gd name="connsiteX158" fmla="*/ 623682 w 2180185"/>
                <a:gd name="connsiteY158" fmla="*/ 376599 h 2677315"/>
                <a:gd name="connsiteX159" fmla="*/ 643447 w 2180185"/>
                <a:gd name="connsiteY159" fmla="*/ 364620 h 2677315"/>
                <a:gd name="connsiteX160" fmla="*/ 633025 w 2180185"/>
                <a:gd name="connsiteY160" fmla="*/ 332157 h 2677315"/>
                <a:gd name="connsiteX161" fmla="*/ 570195 w 2180185"/>
                <a:gd name="connsiteY161" fmla="*/ 294962 h 2677315"/>
                <a:gd name="connsiteX162" fmla="*/ 499998 w 2180185"/>
                <a:gd name="connsiteY162" fmla="*/ 235666 h 2677315"/>
                <a:gd name="connsiteX163" fmla="*/ 475621 w 2180185"/>
                <a:gd name="connsiteY163" fmla="*/ 201585 h 2677315"/>
                <a:gd name="connsiteX164" fmla="*/ 470889 w 2180185"/>
                <a:gd name="connsiteY164" fmla="*/ 188828 h 2677315"/>
                <a:gd name="connsiteX165" fmla="*/ 483647 w 2180185"/>
                <a:gd name="connsiteY165" fmla="*/ 184455 h 2677315"/>
                <a:gd name="connsiteX166" fmla="*/ 568878 w 2180185"/>
                <a:gd name="connsiteY166" fmla="*/ 191882 h 2677315"/>
                <a:gd name="connsiteX167" fmla="*/ 629851 w 2180185"/>
                <a:gd name="connsiteY167" fmla="*/ 161455 h 2677315"/>
                <a:gd name="connsiteX168" fmla="*/ 668603 w 2180185"/>
                <a:gd name="connsiteY168" fmla="*/ 140432 h 2677315"/>
                <a:gd name="connsiteX169" fmla="*/ 709691 w 2180185"/>
                <a:gd name="connsiteY169" fmla="*/ 92876 h 2677315"/>
                <a:gd name="connsiteX170" fmla="*/ 713046 w 2180185"/>
                <a:gd name="connsiteY170" fmla="*/ 44959 h 2677315"/>
                <a:gd name="connsiteX171" fmla="*/ 752696 w 2180185"/>
                <a:gd name="connsiteY171" fmla="*/ 3033 h 2677315"/>
                <a:gd name="connsiteX172" fmla="*/ 761980 w 2180185"/>
                <a:gd name="connsiteY172" fmla="*/ 12975 h 2677315"/>
                <a:gd name="connsiteX173" fmla="*/ 793305 w 2180185"/>
                <a:gd name="connsiteY173" fmla="*/ 102040 h 2677315"/>
                <a:gd name="connsiteX174" fmla="*/ 814208 w 2180185"/>
                <a:gd name="connsiteY174" fmla="*/ 114019 h 2677315"/>
                <a:gd name="connsiteX175" fmla="*/ 852362 w 2180185"/>
                <a:gd name="connsiteY175" fmla="*/ 127375 h 2677315"/>
                <a:gd name="connsiteX176" fmla="*/ 876320 w 2180185"/>
                <a:gd name="connsiteY176" fmla="*/ 133365 h 2677315"/>
                <a:gd name="connsiteX177" fmla="*/ 940707 w 2180185"/>
                <a:gd name="connsiteY177" fmla="*/ 133365 h 2677315"/>
                <a:gd name="connsiteX178" fmla="*/ 998686 w 2180185"/>
                <a:gd name="connsiteY178" fmla="*/ 115037 h 2677315"/>
                <a:gd name="connsiteX179" fmla="*/ 1029472 w 2180185"/>
                <a:gd name="connsiteY179" fmla="*/ 114677 h 2677315"/>
                <a:gd name="connsiteX180" fmla="*/ 1032886 w 2180185"/>
                <a:gd name="connsiteY180" fmla="*/ 117073 h 2677315"/>
                <a:gd name="connsiteX181" fmla="*/ 1036599 w 2180185"/>
                <a:gd name="connsiteY181" fmla="*/ 179544 h 2677315"/>
                <a:gd name="connsiteX182" fmla="*/ 974488 w 2180185"/>
                <a:gd name="connsiteY182" fmla="*/ 272980 h 2677315"/>
                <a:gd name="connsiteX183" fmla="*/ 985449 w 2180185"/>
                <a:gd name="connsiteY183" fmla="*/ 309696 h 2677315"/>
                <a:gd name="connsiteX184" fmla="*/ 1022764 w 2180185"/>
                <a:gd name="connsiteY184" fmla="*/ 336649 h 2677315"/>
                <a:gd name="connsiteX185" fmla="*/ 1076669 w 2180185"/>
                <a:gd name="connsiteY185" fmla="*/ 388219 h 2677315"/>
                <a:gd name="connsiteX186" fmla="*/ 1057323 w 2180185"/>
                <a:gd name="connsiteY186" fmla="*/ 440268 h 2677315"/>
                <a:gd name="connsiteX187" fmla="*/ 1053250 w 2180185"/>
                <a:gd name="connsiteY187" fmla="*/ 440986 h 2677315"/>
                <a:gd name="connsiteX188" fmla="*/ 1016175 w 2180185"/>
                <a:gd name="connsiteY188" fmla="*/ 458596 h 2677315"/>
                <a:gd name="connsiteX189" fmla="*/ 1023183 w 2180185"/>
                <a:gd name="connsiteY189" fmla="*/ 531847 h 2677315"/>
                <a:gd name="connsiteX190" fmla="*/ 1066128 w 2180185"/>
                <a:gd name="connsiteY190" fmla="*/ 542928 h 2677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</a:cxnLst>
              <a:rect l="l" t="t" r="r" b="b"/>
              <a:pathLst>
                <a:path w="2180185" h="2677315">
                  <a:moveTo>
                    <a:pt x="1066128" y="542928"/>
                  </a:moveTo>
                  <a:cubicBezTo>
                    <a:pt x="1049177" y="559759"/>
                    <a:pt x="1060138" y="586472"/>
                    <a:pt x="1038636" y="602045"/>
                  </a:cubicBezTo>
                  <a:cubicBezTo>
                    <a:pt x="1032646" y="606297"/>
                    <a:pt x="1037258" y="626003"/>
                    <a:pt x="1037558" y="638461"/>
                  </a:cubicBezTo>
                  <a:cubicBezTo>
                    <a:pt x="1038815" y="695062"/>
                    <a:pt x="1051453" y="712372"/>
                    <a:pt x="1105299" y="730580"/>
                  </a:cubicBezTo>
                  <a:cubicBezTo>
                    <a:pt x="1116679" y="734413"/>
                    <a:pt x="1125723" y="738366"/>
                    <a:pt x="1125903" y="752861"/>
                  </a:cubicBezTo>
                  <a:cubicBezTo>
                    <a:pt x="1126808" y="796183"/>
                    <a:pt x="1131294" y="839355"/>
                    <a:pt x="1139320" y="881935"/>
                  </a:cubicBezTo>
                  <a:cubicBezTo>
                    <a:pt x="1142913" y="901940"/>
                    <a:pt x="1133330" y="906911"/>
                    <a:pt x="1117099" y="907869"/>
                  </a:cubicBezTo>
                  <a:cubicBezTo>
                    <a:pt x="1084036" y="909786"/>
                    <a:pt x="1067505" y="936140"/>
                    <a:pt x="1086492" y="962314"/>
                  </a:cubicBezTo>
                  <a:cubicBezTo>
                    <a:pt x="1100867" y="982199"/>
                    <a:pt x="1100567" y="1002145"/>
                    <a:pt x="1100328" y="1023587"/>
                  </a:cubicBezTo>
                  <a:cubicBezTo>
                    <a:pt x="1100028" y="1050001"/>
                    <a:pt x="1108833" y="1056589"/>
                    <a:pt x="1133510" y="1045808"/>
                  </a:cubicBezTo>
                  <a:cubicBezTo>
                    <a:pt x="1158187" y="1035027"/>
                    <a:pt x="1182504" y="1021850"/>
                    <a:pt x="1209936" y="1008613"/>
                  </a:cubicBezTo>
                  <a:cubicBezTo>
                    <a:pt x="1201850" y="1030535"/>
                    <a:pt x="1194962" y="1050540"/>
                    <a:pt x="1196460" y="1072402"/>
                  </a:cubicBezTo>
                  <a:cubicBezTo>
                    <a:pt x="1198316" y="1099354"/>
                    <a:pt x="1203048" y="1103607"/>
                    <a:pt x="1227665" y="1095821"/>
                  </a:cubicBezTo>
                  <a:cubicBezTo>
                    <a:pt x="1245154" y="1090250"/>
                    <a:pt x="1256654" y="1099175"/>
                    <a:pt x="1255217" y="1117203"/>
                  </a:cubicBezTo>
                  <a:cubicBezTo>
                    <a:pt x="1253600" y="1137508"/>
                    <a:pt x="1270969" y="1151104"/>
                    <a:pt x="1291154" y="1144815"/>
                  </a:cubicBezTo>
                  <a:cubicBezTo>
                    <a:pt x="1311339" y="1138526"/>
                    <a:pt x="1330864" y="1131458"/>
                    <a:pt x="1351049" y="1125409"/>
                  </a:cubicBezTo>
                  <a:cubicBezTo>
                    <a:pt x="1374049" y="1118461"/>
                    <a:pt x="1412022" y="1129602"/>
                    <a:pt x="1424541" y="1149367"/>
                  </a:cubicBezTo>
                  <a:cubicBezTo>
                    <a:pt x="1430255" y="1158938"/>
                    <a:pt x="1439898" y="1165515"/>
                    <a:pt x="1450894" y="1167335"/>
                  </a:cubicBezTo>
                  <a:cubicBezTo>
                    <a:pt x="1467102" y="1170109"/>
                    <a:pt x="1480195" y="1182100"/>
                    <a:pt x="1484376" y="1198002"/>
                  </a:cubicBezTo>
                  <a:cubicBezTo>
                    <a:pt x="1492701" y="1223517"/>
                    <a:pt x="1509232" y="1239928"/>
                    <a:pt x="1539000" y="1235556"/>
                  </a:cubicBezTo>
                  <a:cubicBezTo>
                    <a:pt x="1553076" y="1233520"/>
                    <a:pt x="1564456" y="1239330"/>
                    <a:pt x="1575896" y="1247116"/>
                  </a:cubicBezTo>
                  <a:cubicBezTo>
                    <a:pt x="1601890" y="1265084"/>
                    <a:pt x="1608778" y="1264605"/>
                    <a:pt x="1634054" y="1247655"/>
                  </a:cubicBezTo>
                  <a:cubicBezTo>
                    <a:pt x="1652022" y="1235676"/>
                    <a:pt x="1674304" y="1226752"/>
                    <a:pt x="1675981" y="1198721"/>
                  </a:cubicBezTo>
                  <a:cubicBezTo>
                    <a:pt x="1682868" y="1207885"/>
                    <a:pt x="1680772" y="1216689"/>
                    <a:pt x="1680832" y="1225254"/>
                  </a:cubicBezTo>
                  <a:cubicBezTo>
                    <a:pt x="1680832" y="1267181"/>
                    <a:pt x="1708084" y="1283951"/>
                    <a:pt x="1746717" y="1265624"/>
                  </a:cubicBezTo>
                  <a:cubicBezTo>
                    <a:pt x="1750490" y="1263827"/>
                    <a:pt x="1753904" y="1261251"/>
                    <a:pt x="1757498" y="1259095"/>
                  </a:cubicBezTo>
                  <a:cubicBezTo>
                    <a:pt x="1784391" y="1243283"/>
                    <a:pt x="1788524" y="1244301"/>
                    <a:pt x="1804276" y="1271733"/>
                  </a:cubicBezTo>
                  <a:cubicBezTo>
                    <a:pt x="1809008" y="1279879"/>
                    <a:pt x="1814219" y="1286946"/>
                    <a:pt x="1824341" y="1288384"/>
                  </a:cubicBezTo>
                  <a:cubicBezTo>
                    <a:pt x="1825773" y="1288432"/>
                    <a:pt x="1827144" y="1288959"/>
                    <a:pt x="1828234" y="1289881"/>
                  </a:cubicBezTo>
                  <a:cubicBezTo>
                    <a:pt x="1845843" y="1311803"/>
                    <a:pt x="1872557" y="1311563"/>
                    <a:pt x="1896455" y="1317912"/>
                  </a:cubicBezTo>
                  <a:cubicBezTo>
                    <a:pt x="1904151" y="1319679"/>
                    <a:pt x="1909788" y="1326267"/>
                    <a:pt x="1910350" y="1334144"/>
                  </a:cubicBezTo>
                  <a:cubicBezTo>
                    <a:pt x="1910770" y="1336899"/>
                    <a:pt x="1911129" y="1339654"/>
                    <a:pt x="1911668" y="1342409"/>
                  </a:cubicBezTo>
                  <a:cubicBezTo>
                    <a:pt x="1917298" y="1369661"/>
                    <a:pt x="1919215" y="1398830"/>
                    <a:pt x="1956589" y="1403862"/>
                  </a:cubicBezTo>
                  <a:cubicBezTo>
                    <a:pt x="2002050" y="1409851"/>
                    <a:pt x="2027985" y="1399250"/>
                    <a:pt x="2047870" y="1363013"/>
                  </a:cubicBezTo>
                  <a:cubicBezTo>
                    <a:pt x="2049487" y="1360138"/>
                    <a:pt x="2051524" y="1357563"/>
                    <a:pt x="2055057" y="1352232"/>
                  </a:cubicBezTo>
                  <a:cubicBezTo>
                    <a:pt x="2059370" y="1363672"/>
                    <a:pt x="2061945" y="1372836"/>
                    <a:pt x="2066138" y="1381221"/>
                  </a:cubicBezTo>
                  <a:cubicBezTo>
                    <a:pt x="2072020" y="1395021"/>
                    <a:pt x="2084442" y="1404946"/>
                    <a:pt x="2099200" y="1407635"/>
                  </a:cubicBezTo>
                  <a:cubicBezTo>
                    <a:pt x="2108100" y="1409366"/>
                    <a:pt x="2116773" y="1412073"/>
                    <a:pt x="2125075" y="1415721"/>
                  </a:cubicBezTo>
                  <a:cubicBezTo>
                    <a:pt x="2141905" y="1422489"/>
                    <a:pt x="2144661" y="1431473"/>
                    <a:pt x="2136635" y="1448064"/>
                  </a:cubicBezTo>
                  <a:cubicBezTo>
                    <a:pt x="2124656" y="1472322"/>
                    <a:pt x="2129926" y="1480827"/>
                    <a:pt x="2155202" y="1489212"/>
                  </a:cubicBezTo>
                  <a:cubicBezTo>
                    <a:pt x="2161240" y="1490919"/>
                    <a:pt x="2166888" y="1493764"/>
                    <a:pt x="2171853" y="1497597"/>
                  </a:cubicBezTo>
                  <a:cubicBezTo>
                    <a:pt x="2177842" y="1502449"/>
                    <a:pt x="2183832" y="1508798"/>
                    <a:pt x="2180478" y="1517423"/>
                  </a:cubicBezTo>
                  <a:cubicBezTo>
                    <a:pt x="2177124" y="1526048"/>
                    <a:pt x="2168499" y="1522754"/>
                    <a:pt x="2162030" y="1522514"/>
                  </a:cubicBezTo>
                  <a:cubicBezTo>
                    <a:pt x="2150129" y="1522640"/>
                    <a:pt x="2138252" y="1521394"/>
                    <a:pt x="2126632" y="1518801"/>
                  </a:cubicBezTo>
                  <a:cubicBezTo>
                    <a:pt x="2094468" y="1509936"/>
                    <a:pt x="2069432" y="1526527"/>
                    <a:pt x="2045773" y="1542759"/>
                  </a:cubicBezTo>
                  <a:cubicBezTo>
                    <a:pt x="2024211" y="1557373"/>
                    <a:pt x="2026547" y="1612476"/>
                    <a:pt x="2047391" y="1628708"/>
                  </a:cubicBezTo>
                  <a:cubicBezTo>
                    <a:pt x="2054069" y="1633853"/>
                    <a:pt x="2058393" y="1641478"/>
                    <a:pt x="2059370" y="1649851"/>
                  </a:cubicBezTo>
                  <a:cubicBezTo>
                    <a:pt x="2061885" y="1664166"/>
                    <a:pt x="2058950" y="1672072"/>
                    <a:pt x="2041880" y="1665663"/>
                  </a:cubicBezTo>
                  <a:cubicBezTo>
                    <a:pt x="2023553" y="1658836"/>
                    <a:pt x="2009477" y="1658955"/>
                    <a:pt x="2007620" y="1685010"/>
                  </a:cubicBezTo>
                  <a:cubicBezTo>
                    <a:pt x="2006722" y="1697708"/>
                    <a:pt x="1992886" y="1698366"/>
                    <a:pt x="1982584" y="1698846"/>
                  </a:cubicBezTo>
                  <a:cubicBezTo>
                    <a:pt x="1966472" y="1699504"/>
                    <a:pt x="1950360" y="1698187"/>
                    <a:pt x="1934249" y="1698846"/>
                  </a:cubicBezTo>
                  <a:cubicBezTo>
                    <a:pt x="1916280" y="1699744"/>
                    <a:pt x="1908434" y="1710046"/>
                    <a:pt x="1914303" y="1726817"/>
                  </a:cubicBezTo>
                  <a:cubicBezTo>
                    <a:pt x="1925384" y="1758741"/>
                    <a:pt x="1925624" y="1791264"/>
                    <a:pt x="1924426" y="1824206"/>
                  </a:cubicBezTo>
                  <a:cubicBezTo>
                    <a:pt x="1924090" y="1830459"/>
                    <a:pt x="1924755" y="1836730"/>
                    <a:pt x="1926402" y="1842774"/>
                  </a:cubicBezTo>
                  <a:cubicBezTo>
                    <a:pt x="1929158" y="1852117"/>
                    <a:pt x="1940418" y="1858406"/>
                    <a:pt x="1933650" y="1871104"/>
                  </a:cubicBezTo>
                  <a:cubicBezTo>
                    <a:pt x="1921671" y="1893684"/>
                    <a:pt x="1907955" y="1914648"/>
                    <a:pt x="1886512" y="1929083"/>
                  </a:cubicBezTo>
                  <a:cubicBezTo>
                    <a:pt x="1880523" y="1933335"/>
                    <a:pt x="1872976" y="1929083"/>
                    <a:pt x="1866567" y="1926088"/>
                  </a:cubicBezTo>
                  <a:cubicBezTo>
                    <a:pt x="1853163" y="1919691"/>
                    <a:pt x="1838308" y="1916942"/>
                    <a:pt x="1823502" y="1918122"/>
                  </a:cubicBezTo>
                  <a:cubicBezTo>
                    <a:pt x="1817513" y="1918721"/>
                    <a:pt x="1807570" y="1919799"/>
                    <a:pt x="1806193" y="1923273"/>
                  </a:cubicBezTo>
                  <a:cubicBezTo>
                    <a:pt x="1797568" y="1945434"/>
                    <a:pt x="1784331" y="1936390"/>
                    <a:pt x="1771513" y="1929622"/>
                  </a:cubicBezTo>
                  <a:cubicBezTo>
                    <a:pt x="1764254" y="1924902"/>
                    <a:pt x="1754755" y="1925513"/>
                    <a:pt x="1748154" y="1931119"/>
                  </a:cubicBezTo>
                  <a:cubicBezTo>
                    <a:pt x="1726951" y="1949088"/>
                    <a:pt x="1704970" y="1967056"/>
                    <a:pt x="1705269" y="1998741"/>
                  </a:cubicBezTo>
                  <a:cubicBezTo>
                    <a:pt x="1705701" y="2003610"/>
                    <a:pt x="1705173" y="2008510"/>
                    <a:pt x="1703712" y="2013175"/>
                  </a:cubicBezTo>
                  <a:cubicBezTo>
                    <a:pt x="1688678" y="2049670"/>
                    <a:pt x="1684965" y="2089841"/>
                    <a:pt x="1693051" y="2128474"/>
                  </a:cubicBezTo>
                  <a:cubicBezTo>
                    <a:pt x="1695261" y="2141663"/>
                    <a:pt x="1693745" y="2155211"/>
                    <a:pt x="1688678" y="2167585"/>
                  </a:cubicBezTo>
                  <a:cubicBezTo>
                    <a:pt x="1678975" y="2193340"/>
                    <a:pt x="1689457" y="2218915"/>
                    <a:pt x="1691254" y="2244311"/>
                  </a:cubicBezTo>
                  <a:cubicBezTo>
                    <a:pt x="1692691" y="2264017"/>
                    <a:pt x="1692152" y="2280608"/>
                    <a:pt x="1675921" y="2293186"/>
                  </a:cubicBezTo>
                  <a:cubicBezTo>
                    <a:pt x="1666936" y="2300074"/>
                    <a:pt x="1669153" y="2307860"/>
                    <a:pt x="1672686" y="2315467"/>
                  </a:cubicBezTo>
                  <a:cubicBezTo>
                    <a:pt x="1677981" y="2325661"/>
                    <a:pt x="1676460" y="2338065"/>
                    <a:pt x="1668853" y="2346672"/>
                  </a:cubicBezTo>
                  <a:cubicBezTo>
                    <a:pt x="1654478" y="2365659"/>
                    <a:pt x="1653759" y="2389976"/>
                    <a:pt x="1644356" y="2410999"/>
                  </a:cubicBezTo>
                  <a:cubicBezTo>
                    <a:pt x="1636689" y="2428249"/>
                    <a:pt x="1627765" y="2433520"/>
                    <a:pt x="1610755" y="2422978"/>
                  </a:cubicBezTo>
                  <a:cubicBezTo>
                    <a:pt x="1593745" y="2412437"/>
                    <a:pt x="1574818" y="2403512"/>
                    <a:pt x="1557867" y="2393031"/>
                  </a:cubicBezTo>
                  <a:cubicBezTo>
                    <a:pt x="1545888" y="2385604"/>
                    <a:pt x="1536724" y="2385125"/>
                    <a:pt x="1531633" y="2399859"/>
                  </a:cubicBezTo>
                  <a:cubicBezTo>
                    <a:pt x="1526542" y="2414593"/>
                    <a:pt x="1516719" y="2421541"/>
                    <a:pt x="1500667" y="2423398"/>
                  </a:cubicBezTo>
                  <a:cubicBezTo>
                    <a:pt x="1478626" y="2425973"/>
                    <a:pt x="1477668" y="2446877"/>
                    <a:pt x="1471858" y="2462569"/>
                  </a:cubicBezTo>
                  <a:cubicBezTo>
                    <a:pt x="1470474" y="2469445"/>
                    <a:pt x="1470031" y="2476477"/>
                    <a:pt x="1470540" y="2483473"/>
                  </a:cubicBezTo>
                  <a:cubicBezTo>
                    <a:pt x="1467905" y="2524022"/>
                    <a:pt x="1485873" y="2530191"/>
                    <a:pt x="1516659" y="2539115"/>
                  </a:cubicBezTo>
                  <a:cubicBezTo>
                    <a:pt x="1528279" y="2542469"/>
                    <a:pt x="1544690" y="2532587"/>
                    <a:pt x="1551758" y="2545105"/>
                  </a:cubicBezTo>
                  <a:cubicBezTo>
                    <a:pt x="1559964" y="2559599"/>
                    <a:pt x="1551758" y="2576969"/>
                    <a:pt x="1548524" y="2592182"/>
                  </a:cubicBezTo>
                  <a:cubicBezTo>
                    <a:pt x="1545289" y="2607396"/>
                    <a:pt x="1534089" y="2620752"/>
                    <a:pt x="1530555" y="2636744"/>
                  </a:cubicBezTo>
                  <a:cubicBezTo>
                    <a:pt x="1529687" y="2640985"/>
                    <a:pt x="1526314" y="2644261"/>
                    <a:pt x="1522050" y="2645010"/>
                  </a:cubicBezTo>
                  <a:cubicBezTo>
                    <a:pt x="1482879" y="2654833"/>
                    <a:pt x="1445624" y="2672621"/>
                    <a:pt x="1404595" y="2674957"/>
                  </a:cubicBezTo>
                  <a:cubicBezTo>
                    <a:pt x="1373929" y="2676635"/>
                    <a:pt x="1367880" y="2668968"/>
                    <a:pt x="1372432" y="2638541"/>
                  </a:cubicBezTo>
                  <a:cubicBezTo>
                    <a:pt x="1373390" y="2632552"/>
                    <a:pt x="1373330" y="2625963"/>
                    <a:pt x="1374288" y="2619734"/>
                  </a:cubicBezTo>
                  <a:cubicBezTo>
                    <a:pt x="1378122" y="2594518"/>
                    <a:pt x="1369018" y="2580263"/>
                    <a:pt x="1342963" y="2578346"/>
                  </a:cubicBezTo>
                  <a:cubicBezTo>
                    <a:pt x="1316909" y="2576430"/>
                    <a:pt x="1298461" y="2567505"/>
                    <a:pt x="1286722" y="2541271"/>
                  </a:cubicBezTo>
                  <a:cubicBezTo>
                    <a:pt x="1277498" y="2520667"/>
                    <a:pt x="1259829" y="2503837"/>
                    <a:pt x="1263902" y="2478501"/>
                  </a:cubicBezTo>
                  <a:cubicBezTo>
                    <a:pt x="1264010" y="2477795"/>
                    <a:pt x="1263860" y="2477070"/>
                    <a:pt x="1263482" y="2476465"/>
                  </a:cubicBezTo>
                  <a:cubicBezTo>
                    <a:pt x="1250305" y="2455801"/>
                    <a:pt x="1246712" y="2441726"/>
                    <a:pt x="1272886" y="2423158"/>
                  </a:cubicBezTo>
                  <a:cubicBezTo>
                    <a:pt x="1294987" y="2407526"/>
                    <a:pt x="1277198" y="2368055"/>
                    <a:pt x="1248449" y="2365060"/>
                  </a:cubicBezTo>
                  <a:cubicBezTo>
                    <a:pt x="1224736" y="2363215"/>
                    <a:pt x="1200928" y="2362892"/>
                    <a:pt x="1177173" y="2364102"/>
                  </a:cubicBezTo>
                  <a:cubicBezTo>
                    <a:pt x="1161241" y="2364521"/>
                    <a:pt x="1151658" y="2357513"/>
                    <a:pt x="1147705" y="2343078"/>
                  </a:cubicBezTo>
                  <a:cubicBezTo>
                    <a:pt x="1140697" y="2317503"/>
                    <a:pt x="1132312" y="2291628"/>
                    <a:pt x="1143572" y="2265215"/>
                  </a:cubicBezTo>
                  <a:cubicBezTo>
                    <a:pt x="1153155" y="2242634"/>
                    <a:pt x="1150939" y="2218377"/>
                    <a:pt x="1153635" y="2194957"/>
                  </a:cubicBezTo>
                  <a:cubicBezTo>
                    <a:pt x="1156150" y="2173874"/>
                    <a:pt x="1140398" y="2157104"/>
                    <a:pt x="1118057" y="2153031"/>
                  </a:cubicBezTo>
                  <a:cubicBezTo>
                    <a:pt x="1094225" y="2149359"/>
                    <a:pt x="1071518" y="2140375"/>
                    <a:pt x="1051633" y="2126737"/>
                  </a:cubicBezTo>
                  <a:cubicBezTo>
                    <a:pt x="1011204" y="2097747"/>
                    <a:pt x="963527" y="2101880"/>
                    <a:pt x="919025" y="2117393"/>
                  </a:cubicBezTo>
                  <a:cubicBezTo>
                    <a:pt x="900637" y="2123802"/>
                    <a:pt x="892551" y="2145604"/>
                    <a:pt x="891773" y="2166208"/>
                  </a:cubicBezTo>
                  <a:cubicBezTo>
                    <a:pt x="891234" y="2181661"/>
                    <a:pt x="886682" y="2186991"/>
                    <a:pt x="870091" y="2184176"/>
                  </a:cubicBezTo>
                  <a:cubicBezTo>
                    <a:pt x="848768" y="2180223"/>
                    <a:pt x="826487" y="2178187"/>
                    <a:pt x="811513" y="2200288"/>
                  </a:cubicBezTo>
                  <a:cubicBezTo>
                    <a:pt x="810196" y="2202325"/>
                    <a:pt x="806063" y="2204601"/>
                    <a:pt x="804445" y="2203882"/>
                  </a:cubicBezTo>
                  <a:cubicBezTo>
                    <a:pt x="784800" y="2195377"/>
                    <a:pt x="759404" y="2208614"/>
                    <a:pt x="742933" y="2186932"/>
                  </a:cubicBezTo>
                  <a:cubicBezTo>
                    <a:pt x="736944" y="2178726"/>
                    <a:pt x="725803" y="2182200"/>
                    <a:pt x="717058" y="2182619"/>
                  </a:cubicBezTo>
                  <a:cubicBezTo>
                    <a:pt x="701486" y="2183338"/>
                    <a:pt x="691603" y="2177109"/>
                    <a:pt x="687111" y="2162375"/>
                  </a:cubicBezTo>
                  <a:cubicBezTo>
                    <a:pt x="678067" y="2134164"/>
                    <a:pt x="653869" y="2123742"/>
                    <a:pt x="629072" y="2117453"/>
                  </a:cubicBezTo>
                  <a:cubicBezTo>
                    <a:pt x="613560" y="2113500"/>
                    <a:pt x="611104" y="2106732"/>
                    <a:pt x="614099" y="2094034"/>
                  </a:cubicBezTo>
                  <a:cubicBezTo>
                    <a:pt x="616255" y="2084511"/>
                    <a:pt x="618411" y="2074927"/>
                    <a:pt x="621466" y="2065644"/>
                  </a:cubicBezTo>
                  <a:cubicBezTo>
                    <a:pt x="628414" y="2044620"/>
                    <a:pt x="618471" y="2029707"/>
                    <a:pt x="602179" y="2020004"/>
                  </a:cubicBezTo>
                  <a:cubicBezTo>
                    <a:pt x="579485" y="2006599"/>
                    <a:pt x="557929" y="1991356"/>
                    <a:pt x="537732" y="1974423"/>
                  </a:cubicBezTo>
                  <a:cubicBezTo>
                    <a:pt x="512217" y="1952681"/>
                    <a:pt x="476160" y="1949926"/>
                    <a:pt x="443218" y="1943757"/>
                  </a:cubicBezTo>
                  <a:cubicBezTo>
                    <a:pt x="434293" y="1942080"/>
                    <a:pt x="425249" y="1941002"/>
                    <a:pt x="416325" y="1939205"/>
                  </a:cubicBezTo>
                  <a:cubicBezTo>
                    <a:pt x="399614" y="1935851"/>
                    <a:pt x="386976" y="1929502"/>
                    <a:pt x="384640" y="1909257"/>
                  </a:cubicBezTo>
                  <a:cubicBezTo>
                    <a:pt x="380807" y="1876015"/>
                    <a:pt x="349602" y="1866073"/>
                    <a:pt x="327680" y="1849362"/>
                  </a:cubicBezTo>
                  <a:cubicBezTo>
                    <a:pt x="321091" y="1844211"/>
                    <a:pt x="308933" y="1849362"/>
                    <a:pt x="302344" y="1858586"/>
                  </a:cubicBezTo>
                  <a:cubicBezTo>
                    <a:pt x="295756" y="1867810"/>
                    <a:pt x="288269" y="1877752"/>
                    <a:pt x="280722" y="1886916"/>
                  </a:cubicBezTo>
                  <a:cubicBezTo>
                    <a:pt x="266227" y="1904525"/>
                    <a:pt x="244126" y="1903088"/>
                    <a:pt x="236759" y="1882484"/>
                  </a:cubicBezTo>
                  <a:cubicBezTo>
                    <a:pt x="230470" y="1864875"/>
                    <a:pt x="215556" y="1869247"/>
                    <a:pt x="204176" y="1864875"/>
                  </a:cubicBezTo>
                  <a:cubicBezTo>
                    <a:pt x="197228" y="1862180"/>
                    <a:pt x="188783" y="1863917"/>
                    <a:pt x="181895" y="1857149"/>
                  </a:cubicBezTo>
                  <a:cubicBezTo>
                    <a:pt x="184590" y="1854034"/>
                    <a:pt x="186627" y="1849602"/>
                    <a:pt x="189981" y="1848104"/>
                  </a:cubicBezTo>
                  <a:cubicBezTo>
                    <a:pt x="220527" y="1834149"/>
                    <a:pt x="220827" y="1808274"/>
                    <a:pt x="217293" y="1780782"/>
                  </a:cubicBezTo>
                  <a:cubicBezTo>
                    <a:pt x="215772" y="1773235"/>
                    <a:pt x="214634" y="1765623"/>
                    <a:pt x="213879" y="1757962"/>
                  </a:cubicBezTo>
                  <a:cubicBezTo>
                    <a:pt x="213340" y="1737358"/>
                    <a:pt x="201541" y="1731728"/>
                    <a:pt x="183272" y="1733405"/>
                  </a:cubicBezTo>
                  <a:cubicBezTo>
                    <a:pt x="169377" y="1734663"/>
                    <a:pt x="155900" y="1738856"/>
                    <a:pt x="141645" y="1737298"/>
                  </a:cubicBezTo>
                  <a:cubicBezTo>
                    <a:pt x="114633" y="1734483"/>
                    <a:pt x="102055" y="1717892"/>
                    <a:pt x="108224" y="1691957"/>
                  </a:cubicBezTo>
                  <a:cubicBezTo>
                    <a:pt x="109482" y="1686507"/>
                    <a:pt x="111039" y="1681116"/>
                    <a:pt x="112117" y="1675606"/>
                  </a:cubicBezTo>
                  <a:cubicBezTo>
                    <a:pt x="115291" y="1659554"/>
                    <a:pt x="112117" y="1648953"/>
                    <a:pt x="94148" y="1642065"/>
                  </a:cubicBezTo>
                  <a:cubicBezTo>
                    <a:pt x="46232" y="1624096"/>
                    <a:pt x="39165" y="1610201"/>
                    <a:pt x="50125" y="1561027"/>
                  </a:cubicBezTo>
                  <a:cubicBezTo>
                    <a:pt x="56115" y="1534793"/>
                    <a:pt x="62644" y="1509636"/>
                    <a:pt x="47550" y="1483942"/>
                  </a:cubicBezTo>
                  <a:cubicBezTo>
                    <a:pt x="41560" y="1473759"/>
                    <a:pt x="48868" y="1462319"/>
                    <a:pt x="54737" y="1454832"/>
                  </a:cubicBezTo>
                  <a:cubicBezTo>
                    <a:pt x="76060" y="1427640"/>
                    <a:pt x="79953" y="1396674"/>
                    <a:pt x="79235" y="1363852"/>
                  </a:cubicBezTo>
                  <a:cubicBezTo>
                    <a:pt x="78576" y="1334263"/>
                    <a:pt x="85224" y="1303298"/>
                    <a:pt x="55276" y="1281735"/>
                  </a:cubicBezTo>
                  <a:cubicBezTo>
                    <a:pt x="46532" y="1275746"/>
                    <a:pt x="51383" y="1269756"/>
                    <a:pt x="61266" y="1266462"/>
                  </a:cubicBezTo>
                  <a:cubicBezTo>
                    <a:pt x="86122" y="1258736"/>
                    <a:pt x="89177" y="1248494"/>
                    <a:pt x="72047" y="1227890"/>
                  </a:cubicBezTo>
                  <a:cubicBezTo>
                    <a:pt x="57313" y="1209921"/>
                    <a:pt x="46951" y="1191952"/>
                    <a:pt x="48089" y="1167515"/>
                  </a:cubicBezTo>
                  <a:cubicBezTo>
                    <a:pt x="48987" y="1150445"/>
                    <a:pt x="36829" y="1136190"/>
                    <a:pt x="30120" y="1121037"/>
                  </a:cubicBezTo>
                  <a:cubicBezTo>
                    <a:pt x="13350" y="1084081"/>
                    <a:pt x="9996" y="1044191"/>
                    <a:pt x="3407" y="1005079"/>
                  </a:cubicBezTo>
                  <a:cubicBezTo>
                    <a:pt x="353" y="987111"/>
                    <a:pt x="9397" y="981121"/>
                    <a:pt x="28324" y="983996"/>
                  </a:cubicBezTo>
                  <a:cubicBezTo>
                    <a:pt x="52282" y="987710"/>
                    <a:pt x="75581" y="987650"/>
                    <a:pt x="96544" y="972017"/>
                  </a:cubicBezTo>
                  <a:cubicBezTo>
                    <a:pt x="114213" y="959080"/>
                    <a:pt x="124815" y="943088"/>
                    <a:pt x="120502" y="920328"/>
                  </a:cubicBezTo>
                  <a:cubicBezTo>
                    <a:pt x="118526" y="909367"/>
                    <a:pt x="115291" y="898586"/>
                    <a:pt x="113015" y="887685"/>
                  </a:cubicBezTo>
                  <a:cubicBezTo>
                    <a:pt x="107026" y="858336"/>
                    <a:pt x="109961" y="852167"/>
                    <a:pt x="136614" y="838451"/>
                  </a:cubicBezTo>
                  <a:cubicBezTo>
                    <a:pt x="159853" y="826472"/>
                    <a:pt x="162429" y="803472"/>
                    <a:pt x="166142" y="781910"/>
                  </a:cubicBezTo>
                  <a:cubicBezTo>
                    <a:pt x="169856" y="760348"/>
                    <a:pt x="162429" y="737528"/>
                    <a:pt x="160153" y="715366"/>
                  </a:cubicBezTo>
                  <a:cubicBezTo>
                    <a:pt x="157877" y="693205"/>
                    <a:pt x="154163" y="670744"/>
                    <a:pt x="162669" y="649182"/>
                  </a:cubicBezTo>
                  <a:cubicBezTo>
                    <a:pt x="167161" y="637922"/>
                    <a:pt x="173030" y="632352"/>
                    <a:pt x="185369" y="644331"/>
                  </a:cubicBezTo>
                  <a:cubicBezTo>
                    <a:pt x="217533" y="675596"/>
                    <a:pt x="259040" y="676614"/>
                    <a:pt x="291503" y="646846"/>
                  </a:cubicBezTo>
                  <a:cubicBezTo>
                    <a:pt x="302883" y="636425"/>
                    <a:pt x="314862" y="635945"/>
                    <a:pt x="328099" y="635526"/>
                  </a:cubicBezTo>
                  <a:cubicBezTo>
                    <a:pt x="360443" y="634568"/>
                    <a:pt x="366192" y="627560"/>
                    <a:pt x="360622" y="596355"/>
                  </a:cubicBezTo>
                  <a:cubicBezTo>
                    <a:pt x="360245" y="592180"/>
                    <a:pt x="359586" y="588041"/>
                    <a:pt x="358646" y="583956"/>
                  </a:cubicBezTo>
                  <a:cubicBezTo>
                    <a:pt x="353195" y="567844"/>
                    <a:pt x="357627" y="557962"/>
                    <a:pt x="375356" y="555626"/>
                  </a:cubicBezTo>
                  <a:cubicBezTo>
                    <a:pt x="390869" y="553589"/>
                    <a:pt x="399015" y="545384"/>
                    <a:pt x="398176" y="528973"/>
                  </a:cubicBezTo>
                  <a:cubicBezTo>
                    <a:pt x="397577" y="517473"/>
                    <a:pt x="403867" y="512921"/>
                    <a:pt x="415127" y="513040"/>
                  </a:cubicBezTo>
                  <a:cubicBezTo>
                    <a:pt x="436450" y="513040"/>
                    <a:pt x="453460" y="507051"/>
                    <a:pt x="458251" y="483093"/>
                  </a:cubicBezTo>
                  <a:cubicBezTo>
                    <a:pt x="460048" y="473929"/>
                    <a:pt x="467176" y="471653"/>
                    <a:pt x="475920" y="472611"/>
                  </a:cubicBezTo>
                  <a:cubicBezTo>
                    <a:pt x="486342" y="473809"/>
                    <a:pt x="496764" y="474887"/>
                    <a:pt x="507186" y="475306"/>
                  </a:cubicBezTo>
                  <a:cubicBezTo>
                    <a:pt x="541266" y="476744"/>
                    <a:pt x="546956" y="473090"/>
                    <a:pt x="560013" y="441885"/>
                  </a:cubicBezTo>
                  <a:cubicBezTo>
                    <a:pt x="563469" y="434967"/>
                    <a:pt x="568854" y="429205"/>
                    <a:pt x="575526" y="425294"/>
                  </a:cubicBezTo>
                  <a:cubicBezTo>
                    <a:pt x="585055" y="419197"/>
                    <a:pt x="592297" y="410122"/>
                    <a:pt x="596130" y="399479"/>
                  </a:cubicBezTo>
                  <a:cubicBezTo>
                    <a:pt x="600383" y="385883"/>
                    <a:pt x="610625" y="379534"/>
                    <a:pt x="623682" y="376599"/>
                  </a:cubicBezTo>
                  <a:cubicBezTo>
                    <a:pt x="631768" y="374742"/>
                    <a:pt x="642848" y="374622"/>
                    <a:pt x="643447" y="364620"/>
                  </a:cubicBezTo>
                  <a:cubicBezTo>
                    <a:pt x="645220" y="352767"/>
                    <a:pt x="641369" y="340764"/>
                    <a:pt x="633025" y="332157"/>
                  </a:cubicBezTo>
                  <a:cubicBezTo>
                    <a:pt x="615548" y="314667"/>
                    <a:pt x="593938" y="301874"/>
                    <a:pt x="570195" y="294962"/>
                  </a:cubicBezTo>
                  <a:cubicBezTo>
                    <a:pt x="537612" y="285499"/>
                    <a:pt x="516769" y="263098"/>
                    <a:pt x="499998" y="235666"/>
                  </a:cubicBezTo>
                  <a:cubicBezTo>
                    <a:pt x="493206" y="223411"/>
                    <a:pt x="485024" y="211977"/>
                    <a:pt x="475621" y="201585"/>
                  </a:cubicBezTo>
                  <a:cubicBezTo>
                    <a:pt x="472267" y="198171"/>
                    <a:pt x="468134" y="194398"/>
                    <a:pt x="470889" y="188828"/>
                  </a:cubicBezTo>
                  <a:cubicBezTo>
                    <a:pt x="473291" y="184198"/>
                    <a:pt x="478909" y="182269"/>
                    <a:pt x="483647" y="184455"/>
                  </a:cubicBezTo>
                  <a:cubicBezTo>
                    <a:pt x="511378" y="195117"/>
                    <a:pt x="540607" y="186312"/>
                    <a:pt x="568878" y="191882"/>
                  </a:cubicBezTo>
                  <a:cubicBezTo>
                    <a:pt x="596070" y="197273"/>
                    <a:pt x="613080" y="177987"/>
                    <a:pt x="629851" y="161455"/>
                  </a:cubicBezTo>
                  <a:cubicBezTo>
                    <a:pt x="641051" y="150375"/>
                    <a:pt x="651294" y="141930"/>
                    <a:pt x="668603" y="140432"/>
                  </a:cubicBezTo>
                  <a:cubicBezTo>
                    <a:pt x="693639" y="138216"/>
                    <a:pt x="707176" y="120487"/>
                    <a:pt x="709691" y="92876"/>
                  </a:cubicBezTo>
                  <a:cubicBezTo>
                    <a:pt x="711189" y="76883"/>
                    <a:pt x="712027" y="60832"/>
                    <a:pt x="713046" y="44959"/>
                  </a:cubicBezTo>
                  <a:cubicBezTo>
                    <a:pt x="714483" y="21001"/>
                    <a:pt x="729217" y="6567"/>
                    <a:pt x="752696" y="3033"/>
                  </a:cubicBezTo>
                  <a:cubicBezTo>
                    <a:pt x="762998" y="1475"/>
                    <a:pt x="760602" y="9022"/>
                    <a:pt x="761980" y="12975"/>
                  </a:cubicBezTo>
                  <a:cubicBezTo>
                    <a:pt x="772881" y="42504"/>
                    <a:pt x="783602" y="72092"/>
                    <a:pt x="793305" y="102040"/>
                  </a:cubicBezTo>
                  <a:cubicBezTo>
                    <a:pt x="797078" y="113539"/>
                    <a:pt x="802110" y="118091"/>
                    <a:pt x="814208" y="114019"/>
                  </a:cubicBezTo>
                  <a:cubicBezTo>
                    <a:pt x="830081" y="108688"/>
                    <a:pt x="844156" y="108927"/>
                    <a:pt x="852362" y="127375"/>
                  </a:cubicBezTo>
                  <a:cubicBezTo>
                    <a:pt x="857273" y="138216"/>
                    <a:pt x="867875" y="135341"/>
                    <a:pt x="876320" y="133365"/>
                  </a:cubicBezTo>
                  <a:cubicBezTo>
                    <a:pt x="897493" y="128393"/>
                    <a:pt x="919534" y="128393"/>
                    <a:pt x="940707" y="133365"/>
                  </a:cubicBezTo>
                  <a:cubicBezTo>
                    <a:pt x="963228" y="139354"/>
                    <a:pt x="982035" y="128453"/>
                    <a:pt x="998686" y="115037"/>
                  </a:cubicBezTo>
                  <a:cubicBezTo>
                    <a:pt x="1009706" y="106112"/>
                    <a:pt x="1019050" y="104256"/>
                    <a:pt x="1029472" y="114677"/>
                  </a:cubicBezTo>
                  <a:cubicBezTo>
                    <a:pt x="1030538" y="115576"/>
                    <a:pt x="1031676" y="116378"/>
                    <a:pt x="1032886" y="117073"/>
                  </a:cubicBezTo>
                  <a:cubicBezTo>
                    <a:pt x="1068823" y="141031"/>
                    <a:pt x="1068823" y="148758"/>
                    <a:pt x="1036599" y="179544"/>
                  </a:cubicBezTo>
                  <a:cubicBezTo>
                    <a:pt x="1008928" y="205449"/>
                    <a:pt x="987665" y="237439"/>
                    <a:pt x="974488" y="272980"/>
                  </a:cubicBezTo>
                  <a:cubicBezTo>
                    <a:pt x="968379" y="286235"/>
                    <a:pt x="973075" y="301964"/>
                    <a:pt x="985449" y="309696"/>
                  </a:cubicBezTo>
                  <a:cubicBezTo>
                    <a:pt x="997727" y="318980"/>
                    <a:pt x="1009047" y="330360"/>
                    <a:pt x="1022764" y="336649"/>
                  </a:cubicBezTo>
                  <a:cubicBezTo>
                    <a:pt x="1046722" y="347730"/>
                    <a:pt x="1057084" y="372586"/>
                    <a:pt x="1076669" y="388219"/>
                  </a:cubicBezTo>
                  <a:cubicBezTo>
                    <a:pt x="1090265" y="399239"/>
                    <a:pt x="1075891" y="434039"/>
                    <a:pt x="1057323" y="440268"/>
                  </a:cubicBezTo>
                  <a:cubicBezTo>
                    <a:pt x="1056065" y="440687"/>
                    <a:pt x="1054508" y="440268"/>
                    <a:pt x="1053250" y="440986"/>
                  </a:cubicBezTo>
                  <a:cubicBezTo>
                    <a:pt x="1040612" y="446317"/>
                    <a:pt x="1022225" y="440148"/>
                    <a:pt x="1016175" y="458596"/>
                  </a:cubicBezTo>
                  <a:cubicBezTo>
                    <a:pt x="1008227" y="482925"/>
                    <a:pt x="1010767" y="509465"/>
                    <a:pt x="1023183" y="531847"/>
                  </a:cubicBezTo>
                  <a:cubicBezTo>
                    <a:pt x="1031269" y="547600"/>
                    <a:pt x="1049656" y="540532"/>
                    <a:pt x="1066128" y="542928"/>
                  </a:cubicBezTo>
                  <a:close/>
                </a:path>
              </a:pathLst>
            </a:custGeom>
            <a:grpFill/>
            <a:ln w="12700" cap="flat">
              <a:solidFill>
                <a:srgbClr val="79D5FF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683350"/>
              <a:endParaRPr lang="pl-PL" sz="1350" dirty="0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39" name="Dowolny kształt: kształt 77">
              <a:extLst>
                <a:ext uri="{FF2B5EF4-FFF2-40B4-BE49-F238E27FC236}">
                  <a16:creationId xmlns:a16="http://schemas.microsoft.com/office/drawing/2014/main" id="{C4EA671B-2F6D-4648-BBF8-4953C6AB316C}"/>
                </a:ext>
              </a:extLst>
            </p:cNvPr>
            <p:cNvSpPr/>
            <p:nvPr/>
          </p:nvSpPr>
          <p:spPr>
            <a:xfrm>
              <a:off x="5761299" y="716009"/>
              <a:ext cx="2293986" cy="1401548"/>
            </a:xfrm>
            <a:custGeom>
              <a:avLst/>
              <a:gdLst>
                <a:gd name="connsiteX0" fmla="*/ 235754 w 2293985"/>
                <a:gd name="connsiteY0" fmla="*/ 543228 h 1401547"/>
                <a:gd name="connsiteX1" fmla="*/ 152619 w 2293985"/>
                <a:gd name="connsiteY1" fmla="*/ 553051 h 1401547"/>
                <a:gd name="connsiteX2" fmla="*/ 139263 w 2293985"/>
                <a:gd name="connsiteY2" fmla="*/ 542689 h 1401547"/>
                <a:gd name="connsiteX3" fmla="*/ 123450 w 2293985"/>
                <a:gd name="connsiteY3" fmla="*/ 466862 h 1401547"/>
                <a:gd name="connsiteX4" fmla="*/ 117820 w 2293985"/>
                <a:gd name="connsiteY4" fmla="*/ 430385 h 1401547"/>
                <a:gd name="connsiteX5" fmla="*/ 101828 w 2293985"/>
                <a:gd name="connsiteY5" fmla="*/ 402115 h 1401547"/>
                <a:gd name="connsiteX6" fmla="*/ 67628 w 2293985"/>
                <a:gd name="connsiteY6" fmla="*/ 374144 h 1401547"/>
                <a:gd name="connsiteX7" fmla="*/ 71042 w 2293985"/>
                <a:gd name="connsiteY7" fmla="*/ 335811 h 1401547"/>
                <a:gd name="connsiteX8" fmla="*/ 94222 w 2293985"/>
                <a:gd name="connsiteY8" fmla="*/ 305863 h 1401547"/>
                <a:gd name="connsiteX9" fmla="*/ 87873 w 2293985"/>
                <a:gd name="connsiteY9" fmla="*/ 245489 h 1401547"/>
                <a:gd name="connsiteX10" fmla="*/ 103386 w 2293985"/>
                <a:gd name="connsiteY10" fmla="*/ 194818 h 1401547"/>
                <a:gd name="connsiteX11" fmla="*/ 293972 w 2293985"/>
                <a:gd name="connsiteY11" fmla="*/ 102938 h 1401547"/>
                <a:gd name="connsiteX12" fmla="*/ 314217 w 2293985"/>
                <a:gd name="connsiteY12" fmla="*/ 65384 h 1401547"/>
                <a:gd name="connsiteX13" fmla="*/ 308227 w 2293985"/>
                <a:gd name="connsiteY13" fmla="*/ 13335 h 1401547"/>
                <a:gd name="connsiteX14" fmla="*/ 319008 w 2293985"/>
                <a:gd name="connsiteY14" fmla="*/ 3273 h 1401547"/>
                <a:gd name="connsiteX15" fmla="*/ 686885 w 2293985"/>
                <a:gd name="connsiteY15" fmla="*/ 47955 h 1401547"/>
                <a:gd name="connsiteX16" fmla="*/ 902507 w 2293985"/>
                <a:gd name="connsiteY16" fmla="*/ 77902 h 1401547"/>
                <a:gd name="connsiteX17" fmla="*/ 1179103 w 2293985"/>
                <a:gd name="connsiteY17" fmla="*/ 112162 h 1401547"/>
                <a:gd name="connsiteX18" fmla="*/ 1381489 w 2293985"/>
                <a:gd name="connsiteY18" fmla="*/ 130131 h 1401547"/>
                <a:gd name="connsiteX19" fmla="*/ 1519248 w 2293985"/>
                <a:gd name="connsiteY19" fmla="*/ 118152 h 1401547"/>
                <a:gd name="connsiteX20" fmla="*/ 1858614 w 2293985"/>
                <a:gd name="connsiteY20" fmla="*/ 80059 h 1401547"/>
                <a:gd name="connsiteX21" fmla="*/ 2103167 w 2293985"/>
                <a:gd name="connsiteY21" fmla="*/ 62090 h 1401547"/>
                <a:gd name="connsiteX22" fmla="*/ 2195225 w 2293985"/>
                <a:gd name="connsiteY22" fmla="*/ 56999 h 1401547"/>
                <a:gd name="connsiteX23" fmla="*/ 2209660 w 2293985"/>
                <a:gd name="connsiteY23" fmla="*/ 54663 h 1401547"/>
                <a:gd name="connsiteX24" fmla="*/ 2238051 w 2293985"/>
                <a:gd name="connsiteY24" fmla="*/ 46936 h 1401547"/>
                <a:gd name="connsiteX25" fmla="*/ 2284589 w 2293985"/>
                <a:gd name="connsiteY25" fmla="*/ 91558 h 1401547"/>
                <a:gd name="connsiteX26" fmla="*/ 2256139 w 2293985"/>
                <a:gd name="connsiteY26" fmla="*/ 145464 h 1401547"/>
                <a:gd name="connsiteX27" fmla="*/ 2179473 w 2293985"/>
                <a:gd name="connsiteY27" fmla="*/ 153011 h 1401547"/>
                <a:gd name="connsiteX28" fmla="*/ 2122273 w 2293985"/>
                <a:gd name="connsiteY28" fmla="*/ 207575 h 1401547"/>
                <a:gd name="connsiteX29" fmla="*/ 2156294 w 2293985"/>
                <a:gd name="connsiteY29" fmla="*/ 270885 h 1401547"/>
                <a:gd name="connsiteX30" fmla="*/ 2190075 w 2293985"/>
                <a:gd name="connsiteY30" fmla="*/ 359170 h 1401547"/>
                <a:gd name="connsiteX31" fmla="*/ 2202054 w 2293985"/>
                <a:gd name="connsiteY31" fmla="*/ 415651 h 1401547"/>
                <a:gd name="connsiteX32" fmla="*/ 2280636 w 2293985"/>
                <a:gd name="connsiteY32" fmla="*/ 505494 h 1401547"/>
                <a:gd name="connsiteX33" fmla="*/ 2293873 w 2293985"/>
                <a:gd name="connsiteY33" fmla="*/ 594618 h 1401547"/>
                <a:gd name="connsiteX34" fmla="*/ 2238290 w 2293985"/>
                <a:gd name="connsiteY34" fmla="*/ 691109 h 1401547"/>
                <a:gd name="connsiteX35" fmla="*/ 2190374 w 2293985"/>
                <a:gd name="connsiteY35" fmla="*/ 746452 h 1401547"/>
                <a:gd name="connsiteX36" fmla="*/ 2177077 w 2293985"/>
                <a:gd name="connsiteY36" fmla="*/ 758432 h 1401547"/>
                <a:gd name="connsiteX37" fmla="*/ 2108258 w 2293985"/>
                <a:gd name="connsiteY37" fmla="*/ 815931 h 1401547"/>
                <a:gd name="connsiteX38" fmla="*/ 2091487 w 2293985"/>
                <a:gd name="connsiteY38" fmla="*/ 819824 h 1401547"/>
                <a:gd name="connsiteX39" fmla="*/ 2045008 w 2293985"/>
                <a:gd name="connsiteY39" fmla="*/ 826652 h 1401547"/>
                <a:gd name="connsiteX40" fmla="*/ 1992660 w 2293985"/>
                <a:gd name="connsiteY40" fmla="*/ 899724 h 1401547"/>
                <a:gd name="connsiteX41" fmla="*/ 1932046 w 2293985"/>
                <a:gd name="connsiteY41" fmla="*/ 971599 h 1401547"/>
                <a:gd name="connsiteX42" fmla="*/ 1900721 w 2293985"/>
                <a:gd name="connsiteY42" fmla="*/ 981242 h 1401547"/>
                <a:gd name="connsiteX43" fmla="*/ 1854541 w 2293985"/>
                <a:gd name="connsiteY43" fmla="*/ 1018017 h 1401547"/>
                <a:gd name="connsiteX44" fmla="*/ 1833997 w 2293985"/>
                <a:gd name="connsiteY44" fmla="*/ 1025564 h 1401547"/>
                <a:gd name="connsiteX45" fmla="*/ 1790154 w 2293985"/>
                <a:gd name="connsiteY45" fmla="*/ 1014963 h 1401547"/>
                <a:gd name="connsiteX46" fmla="*/ 1764759 w 2293985"/>
                <a:gd name="connsiteY46" fmla="*/ 1040119 h 1401547"/>
                <a:gd name="connsiteX47" fmla="*/ 1738165 w 2293985"/>
                <a:gd name="connsiteY47" fmla="*/ 1060064 h 1401547"/>
                <a:gd name="connsiteX48" fmla="*/ 1576448 w 2293985"/>
                <a:gd name="connsiteY48" fmla="*/ 1075756 h 1401547"/>
                <a:gd name="connsiteX49" fmla="*/ 1461270 w 2293985"/>
                <a:gd name="connsiteY49" fmla="*/ 1102769 h 1401547"/>
                <a:gd name="connsiteX50" fmla="*/ 1417426 w 2293985"/>
                <a:gd name="connsiteY50" fmla="*/ 1106363 h 1401547"/>
                <a:gd name="connsiteX51" fmla="*/ 1391731 w 2293985"/>
                <a:gd name="connsiteY51" fmla="*/ 1124331 h 1401547"/>
                <a:gd name="connsiteX52" fmla="*/ 1365437 w 2293985"/>
                <a:gd name="connsiteY52" fmla="*/ 1150206 h 1401547"/>
                <a:gd name="connsiteX53" fmla="*/ 1266790 w 2293985"/>
                <a:gd name="connsiteY53" fmla="*/ 1206028 h 1401547"/>
                <a:gd name="connsiteX54" fmla="*/ 1236842 w 2293985"/>
                <a:gd name="connsiteY54" fmla="*/ 1204831 h 1401547"/>
                <a:gd name="connsiteX55" fmla="*/ 1228157 w 2293985"/>
                <a:gd name="connsiteY55" fmla="*/ 1198841 h 1401547"/>
                <a:gd name="connsiteX56" fmla="*/ 1178624 w 2293985"/>
                <a:gd name="connsiteY56" fmla="*/ 1189916 h 1401547"/>
                <a:gd name="connsiteX57" fmla="*/ 1147059 w 2293985"/>
                <a:gd name="connsiteY57" fmla="*/ 1246278 h 1401547"/>
                <a:gd name="connsiteX58" fmla="*/ 1110583 w 2293985"/>
                <a:gd name="connsiteY58" fmla="*/ 1279101 h 1401547"/>
                <a:gd name="connsiteX59" fmla="*/ 1098604 w 2293985"/>
                <a:gd name="connsiteY59" fmla="*/ 1263168 h 1401547"/>
                <a:gd name="connsiteX60" fmla="*/ 1055509 w 2293985"/>
                <a:gd name="connsiteY60" fmla="*/ 1243756 h 1401547"/>
                <a:gd name="connsiteX61" fmla="*/ 1052844 w 2293985"/>
                <a:gd name="connsiteY61" fmla="*/ 1244900 h 1401547"/>
                <a:gd name="connsiteX62" fmla="*/ 1020621 w 2293985"/>
                <a:gd name="connsiteY62" fmla="*/ 1264426 h 1401547"/>
                <a:gd name="connsiteX63" fmla="*/ 968991 w 2293985"/>
                <a:gd name="connsiteY63" fmla="*/ 1283473 h 1401547"/>
                <a:gd name="connsiteX64" fmla="*/ 954616 w 2293985"/>
                <a:gd name="connsiteY64" fmla="*/ 1289942 h 1401547"/>
                <a:gd name="connsiteX65" fmla="*/ 897656 w 2293985"/>
                <a:gd name="connsiteY65" fmla="*/ 1310546 h 1401547"/>
                <a:gd name="connsiteX66" fmla="*/ 825243 w 2293985"/>
                <a:gd name="connsiteY66" fmla="*/ 1303478 h 1401547"/>
                <a:gd name="connsiteX67" fmla="*/ 774212 w 2293985"/>
                <a:gd name="connsiteY67" fmla="*/ 1359180 h 1401547"/>
                <a:gd name="connsiteX68" fmla="*/ 740790 w 2293985"/>
                <a:gd name="connsiteY68" fmla="*/ 1395118 h 1401547"/>
                <a:gd name="connsiteX69" fmla="*/ 661010 w 2293985"/>
                <a:gd name="connsiteY69" fmla="*/ 1393321 h 1401547"/>
                <a:gd name="connsiteX70" fmla="*/ 624234 w 2293985"/>
                <a:gd name="connsiteY70" fmla="*/ 1392183 h 1401547"/>
                <a:gd name="connsiteX71" fmla="*/ 549365 w 2293985"/>
                <a:gd name="connsiteY71" fmla="*/ 1398172 h 1401547"/>
                <a:gd name="connsiteX72" fmla="*/ 523011 w 2293985"/>
                <a:gd name="connsiteY72" fmla="*/ 1380204 h 1401547"/>
                <a:gd name="connsiteX73" fmla="*/ 487973 w 2293985"/>
                <a:gd name="connsiteY73" fmla="*/ 1347980 h 1401547"/>
                <a:gd name="connsiteX74" fmla="*/ 458864 w 2293985"/>
                <a:gd name="connsiteY74" fmla="*/ 1354688 h 1401547"/>
                <a:gd name="connsiteX75" fmla="*/ 434067 w 2293985"/>
                <a:gd name="connsiteY75" fmla="*/ 1375592 h 1401547"/>
                <a:gd name="connsiteX76" fmla="*/ 378604 w 2293985"/>
                <a:gd name="connsiteY76" fmla="*/ 1365589 h 1401547"/>
                <a:gd name="connsiteX77" fmla="*/ 376268 w 2293985"/>
                <a:gd name="connsiteY77" fmla="*/ 1354029 h 1401547"/>
                <a:gd name="connsiteX78" fmla="*/ 367463 w 2293985"/>
                <a:gd name="connsiteY78" fmla="*/ 1297309 h 1401547"/>
                <a:gd name="connsiteX79" fmla="*/ 365607 w 2293985"/>
                <a:gd name="connsiteY79" fmla="*/ 1272033 h 1401547"/>
                <a:gd name="connsiteX80" fmla="*/ 313738 w 2293985"/>
                <a:gd name="connsiteY80" fmla="*/ 1178896 h 1401547"/>
                <a:gd name="connsiteX81" fmla="*/ 282293 w 2293985"/>
                <a:gd name="connsiteY81" fmla="*/ 1180094 h 1401547"/>
                <a:gd name="connsiteX82" fmla="*/ 246355 w 2293985"/>
                <a:gd name="connsiteY82" fmla="*/ 1158711 h 1401547"/>
                <a:gd name="connsiteX83" fmla="*/ 227968 w 2293985"/>
                <a:gd name="connsiteY83" fmla="*/ 1149248 h 1401547"/>
                <a:gd name="connsiteX84" fmla="*/ 174062 w 2293985"/>
                <a:gd name="connsiteY84" fmla="*/ 1144216 h 1401547"/>
                <a:gd name="connsiteX85" fmla="*/ 147408 w 2293985"/>
                <a:gd name="connsiteY85" fmla="*/ 1125409 h 1401547"/>
                <a:gd name="connsiteX86" fmla="*/ 106560 w 2293985"/>
                <a:gd name="connsiteY86" fmla="*/ 1113430 h 1401547"/>
                <a:gd name="connsiteX87" fmla="*/ 89430 w 2293985"/>
                <a:gd name="connsiteY87" fmla="*/ 1108998 h 1401547"/>
                <a:gd name="connsiteX88" fmla="*/ 56727 w 2293985"/>
                <a:gd name="connsiteY88" fmla="*/ 1057908 h 1401547"/>
                <a:gd name="connsiteX89" fmla="*/ 39537 w 2293985"/>
                <a:gd name="connsiteY89" fmla="*/ 1004002 h 1401547"/>
                <a:gd name="connsiteX90" fmla="*/ 25163 w 2293985"/>
                <a:gd name="connsiteY90" fmla="*/ 975012 h 1401547"/>
                <a:gd name="connsiteX91" fmla="*/ 3720 w 2293985"/>
                <a:gd name="connsiteY91" fmla="*/ 941471 h 1401547"/>
                <a:gd name="connsiteX92" fmla="*/ 34446 w 2293985"/>
                <a:gd name="connsiteY92" fmla="*/ 867860 h 1401547"/>
                <a:gd name="connsiteX93" fmla="*/ 114287 w 2293985"/>
                <a:gd name="connsiteY93" fmla="*/ 777119 h 1401547"/>
                <a:gd name="connsiteX94" fmla="*/ 129680 w 2293985"/>
                <a:gd name="connsiteY94" fmla="*/ 721356 h 1401547"/>
                <a:gd name="connsiteX95" fmla="*/ 164359 w 2293985"/>
                <a:gd name="connsiteY95" fmla="*/ 691109 h 1401547"/>
                <a:gd name="connsiteX96" fmla="*/ 219702 w 2293985"/>
                <a:gd name="connsiteY96" fmla="*/ 711653 h 1401547"/>
                <a:gd name="connsiteX97" fmla="*/ 241683 w 2293985"/>
                <a:gd name="connsiteY97" fmla="*/ 708000 h 1401547"/>
                <a:gd name="connsiteX98" fmla="*/ 255160 w 2293985"/>
                <a:gd name="connsiteY98" fmla="*/ 679669 h 1401547"/>
                <a:gd name="connsiteX99" fmla="*/ 296008 w 2293985"/>
                <a:gd name="connsiteY99" fmla="*/ 595037 h 1401547"/>
                <a:gd name="connsiteX100" fmla="*/ 275045 w 2293985"/>
                <a:gd name="connsiteY100" fmla="*/ 545145 h 1401547"/>
                <a:gd name="connsiteX101" fmla="*/ 235754 w 2293985"/>
                <a:gd name="connsiteY101" fmla="*/ 543228 h 1401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2293985" h="1401547">
                  <a:moveTo>
                    <a:pt x="235754" y="543228"/>
                  </a:moveTo>
                  <a:cubicBezTo>
                    <a:pt x="207304" y="540533"/>
                    <a:pt x="180351" y="549876"/>
                    <a:pt x="152619" y="553051"/>
                  </a:cubicBezTo>
                  <a:cubicBezTo>
                    <a:pt x="145312" y="553829"/>
                    <a:pt x="133393" y="555087"/>
                    <a:pt x="139263" y="542689"/>
                  </a:cubicBezTo>
                  <a:cubicBezTo>
                    <a:pt x="153458" y="512741"/>
                    <a:pt x="136567" y="490221"/>
                    <a:pt x="123450" y="466862"/>
                  </a:cubicBezTo>
                  <a:cubicBezTo>
                    <a:pt x="116802" y="454883"/>
                    <a:pt x="110453" y="445479"/>
                    <a:pt x="117820" y="430385"/>
                  </a:cubicBezTo>
                  <a:cubicBezTo>
                    <a:pt x="124409" y="417089"/>
                    <a:pt x="115963" y="404750"/>
                    <a:pt x="101828" y="402115"/>
                  </a:cubicBezTo>
                  <a:cubicBezTo>
                    <a:pt x="84339" y="398941"/>
                    <a:pt x="75714" y="387680"/>
                    <a:pt x="67628" y="374144"/>
                  </a:cubicBezTo>
                  <a:cubicBezTo>
                    <a:pt x="59033" y="362309"/>
                    <a:pt x="60489" y="345945"/>
                    <a:pt x="71042" y="335811"/>
                  </a:cubicBezTo>
                  <a:cubicBezTo>
                    <a:pt x="79428" y="326467"/>
                    <a:pt x="89011" y="317842"/>
                    <a:pt x="94222" y="305863"/>
                  </a:cubicBezTo>
                  <a:cubicBezTo>
                    <a:pt x="103901" y="286194"/>
                    <a:pt x="101433" y="262715"/>
                    <a:pt x="87873" y="245489"/>
                  </a:cubicBezTo>
                  <a:cubicBezTo>
                    <a:pt x="70863" y="221531"/>
                    <a:pt x="75894" y="205659"/>
                    <a:pt x="103386" y="194818"/>
                  </a:cubicBezTo>
                  <a:cubicBezTo>
                    <a:pt x="169270" y="168883"/>
                    <a:pt x="226171" y="124800"/>
                    <a:pt x="293972" y="102938"/>
                  </a:cubicBezTo>
                  <a:cubicBezTo>
                    <a:pt x="310982" y="97428"/>
                    <a:pt x="314995" y="81376"/>
                    <a:pt x="314217" y="65384"/>
                  </a:cubicBezTo>
                  <a:cubicBezTo>
                    <a:pt x="313270" y="47931"/>
                    <a:pt x="311270" y="30549"/>
                    <a:pt x="308227" y="13335"/>
                  </a:cubicBezTo>
                  <a:cubicBezTo>
                    <a:pt x="306431" y="2614"/>
                    <a:pt x="309365" y="2075"/>
                    <a:pt x="319008" y="3273"/>
                  </a:cubicBezTo>
                  <a:cubicBezTo>
                    <a:pt x="441614" y="18366"/>
                    <a:pt x="563800" y="37174"/>
                    <a:pt x="686885" y="47955"/>
                  </a:cubicBezTo>
                  <a:cubicBezTo>
                    <a:pt x="759358" y="54304"/>
                    <a:pt x="830633" y="70116"/>
                    <a:pt x="902507" y="77902"/>
                  </a:cubicBezTo>
                  <a:cubicBezTo>
                    <a:pt x="994866" y="87965"/>
                    <a:pt x="1086146" y="105514"/>
                    <a:pt x="1179103" y="112162"/>
                  </a:cubicBezTo>
                  <a:cubicBezTo>
                    <a:pt x="1246545" y="116954"/>
                    <a:pt x="1313808" y="127256"/>
                    <a:pt x="1381489" y="130131"/>
                  </a:cubicBezTo>
                  <a:cubicBezTo>
                    <a:pt x="1427668" y="131988"/>
                    <a:pt x="1473249" y="122464"/>
                    <a:pt x="1519248" y="118152"/>
                  </a:cubicBezTo>
                  <a:cubicBezTo>
                    <a:pt x="1632570" y="107371"/>
                    <a:pt x="1744215" y="82634"/>
                    <a:pt x="1858614" y="80059"/>
                  </a:cubicBezTo>
                  <a:cubicBezTo>
                    <a:pt x="1940311" y="78262"/>
                    <a:pt x="2022068" y="74608"/>
                    <a:pt x="2103167" y="62090"/>
                  </a:cubicBezTo>
                  <a:cubicBezTo>
                    <a:pt x="2133474" y="57298"/>
                    <a:pt x="2164739" y="62090"/>
                    <a:pt x="2195225" y="56999"/>
                  </a:cubicBezTo>
                  <a:cubicBezTo>
                    <a:pt x="2199987" y="55933"/>
                    <a:pt x="2204809" y="55154"/>
                    <a:pt x="2209660" y="54663"/>
                  </a:cubicBezTo>
                  <a:cubicBezTo>
                    <a:pt x="2220022" y="54244"/>
                    <a:pt x="2228467" y="39150"/>
                    <a:pt x="2238051" y="46936"/>
                  </a:cubicBezTo>
                  <a:cubicBezTo>
                    <a:pt x="2254761" y="60413"/>
                    <a:pt x="2274287" y="72631"/>
                    <a:pt x="2284589" y="91558"/>
                  </a:cubicBezTo>
                  <a:cubicBezTo>
                    <a:pt x="2298844" y="117852"/>
                    <a:pt x="2286626" y="140133"/>
                    <a:pt x="2256139" y="145464"/>
                  </a:cubicBezTo>
                  <a:cubicBezTo>
                    <a:pt x="2230731" y="149315"/>
                    <a:pt x="2205144" y="151837"/>
                    <a:pt x="2179473" y="153011"/>
                  </a:cubicBezTo>
                  <a:cubicBezTo>
                    <a:pt x="2151502" y="154808"/>
                    <a:pt x="2128323" y="176190"/>
                    <a:pt x="2122273" y="207575"/>
                  </a:cubicBezTo>
                  <a:cubicBezTo>
                    <a:pt x="2115840" y="234265"/>
                    <a:pt x="2130485" y="261523"/>
                    <a:pt x="2156294" y="270885"/>
                  </a:cubicBezTo>
                  <a:cubicBezTo>
                    <a:pt x="2189056" y="284361"/>
                    <a:pt x="2204809" y="325629"/>
                    <a:pt x="2190075" y="359170"/>
                  </a:cubicBezTo>
                  <a:cubicBezTo>
                    <a:pt x="2178096" y="386722"/>
                    <a:pt x="2178694" y="395107"/>
                    <a:pt x="2202054" y="415651"/>
                  </a:cubicBezTo>
                  <a:cubicBezTo>
                    <a:pt x="2232001" y="442185"/>
                    <a:pt x="2254043" y="475846"/>
                    <a:pt x="2280636" y="505494"/>
                  </a:cubicBezTo>
                  <a:cubicBezTo>
                    <a:pt x="2302078" y="529452"/>
                    <a:pt x="2295909" y="563952"/>
                    <a:pt x="2293873" y="594618"/>
                  </a:cubicBezTo>
                  <a:cubicBezTo>
                    <a:pt x="2291237" y="635527"/>
                    <a:pt x="2266381" y="665294"/>
                    <a:pt x="2238290" y="691109"/>
                  </a:cubicBezTo>
                  <a:cubicBezTo>
                    <a:pt x="2219902" y="708000"/>
                    <a:pt x="2206785" y="728424"/>
                    <a:pt x="2190374" y="746452"/>
                  </a:cubicBezTo>
                  <a:cubicBezTo>
                    <a:pt x="2186421" y="750825"/>
                    <a:pt x="2184384" y="756335"/>
                    <a:pt x="2177077" y="758432"/>
                  </a:cubicBezTo>
                  <a:cubicBezTo>
                    <a:pt x="2146531" y="768135"/>
                    <a:pt x="2119997" y="783647"/>
                    <a:pt x="2108258" y="815931"/>
                  </a:cubicBezTo>
                  <a:cubicBezTo>
                    <a:pt x="2104245" y="826952"/>
                    <a:pt x="2099633" y="824975"/>
                    <a:pt x="2091487" y="819824"/>
                  </a:cubicBezTo>
                  <a:cubicBezTo>
                    <a:pt x="2069685" y="806168"/>
                    <a:pt x="2062198" y="807845"/>
                    <a:pt x="2045008" y="826652"/>
                  </a:cubicBezTo>
                  <a:cubicBezTo>
                    <a:pt x="2024278" y="848484"/>
                    <a:pt x="2006663" y="873071"/>
                    <a:pt x="1992660" y="899724"/>
                  </a:cubicBezTo>
                  <a:cubicBezTo>
                    <a:pt x="1978105" y="928234"/>
                    <a:pt x="1952350" y="947641"/>
                    <a:pt x="1932046" y="971599"/>
                  </a:cubicBezTo>
                  <a:cubicBezTo>
                    <a:pt x="1924619" y="980463"/>
                    <a:pt x="1911681" y="979864"/>
                    <a:pt x="1900721" y="981242"/>
                  </a:cubicBezTo>
                  <a:cubicBezTo>
                    <a:pt x="1877721" y="984176"/>
                    <a:pt x="1858375" y="991065"/>
                    <a:pt x="1854541" y="1018017"/>
                  </a:cubicBezTo>
                  <a:cubicBezTo>
                    <a:pt x="1852385" y="1032752"/>
                    <a:pt x="1843700" y="1033470"/>
                    <a:pt x="1833997" y="1025564"/>
                  </a:cubicBezTo>
                  <a:cubicBezTo>
                    <a:pt x="1821701" y="1015663"/>
                    <a:pt x="1805619" y="1011776"/>
                    <a:pt x="1790154" y="1014963"/>
                  </a:cubicBezTo>
                  <a:cubicBezTo>
                    <a:pt x="1776019" y="1017119"/>
                    <a:pt x="1764579" y="1023168"/>
                    <a:pt x="1764759" y="1040119"/>
                  </a:cubicBezTo>
                  <a:cubicBezTo>
                    <a:pt x="1764759" y="1059045"/>
                    <a:pt x="1756074" y="1064077"/>
                    <a:pt x="1738165" y="1060064"/>
                  </a:cubicBezTo>
                  <a:cubicBezTo>
                    <a:pt x="1682582" y="1046707"/>
                    <a:pt x="1630354" y="1055093"/>
                    <a:pt x="1576448" y="1075756"/>
                  </a:cubicBezTo>
                  <a:cubicBezTo>
                    <a:pt x="1539559" y="1090275"/>
                    <a:pt x="1500765" y="1099373"/>
                    <a:pt x="1461270" y="1102769"/>
                  </a:cubicBezTo>
                  <a:cubicBezTo>
                    <a:pt x="1446655" y="1103847"/>
                    <a:pt x="1432041" y="1104865"/>
                    <a:pt x="1417426" y="1106363"/>
                  </a:cubicBezTo>
                  <a:cubicBezTo>
                    <a:pt x="1406034" y="1106668"/>
                    <a:pt x="1395924" y="1113736"/>
                    <a:pt x="1391731" y="1124331"/>
                  </a:cubicBezTo>
                  <a:cubicBezTo>
                    <a:pt x="1386089" y="1135640"/>
                    <a:pt x="1376835" y="1144750"/>
                    <a:pt x="1365437" y="1150206"/>
                  </a:cubicBezTo>
                  <a:cubicBezTo>
                    <a:pt x="1332255" y="1168175"/>
                    <a:pt x="1299553" y="1186802"/>
                    <a:pt x="1266790" y="1206028"/>
                  </a:cubicBezTo>
                  <a:cubicBezTo>
                    <a:pt x="1255709" y="1212617"/>
                    <a:pt x="1246545" y="1214773"/>
                    <a:pt x="1236842" y="1204831"/>
                  </a:cubicBezTo>
                  <a:cubicBezTo>
                    <a:pt x="1234363" y="1202291"/>
                    <a:pt x="1231410" y="1200261"/>
                    <a:pt x="1228157" y="1198841"/>
                  </a:cubicBezTo>
                  <a:cubicBezTo>
                    <a:pt x="1212405" y="1191953"/>
                    <a:pt x="1198689" y="1175482"/>
                    <a:pt x="1178624" y="1189916"/>
                  </a:cubicBezTo>
                  <a:cubicBezTo>
                    <a:pt x="1158559" y="1204351"/>
                    <a:pt x="1143106" y="1218906"/>
                    <a:pt x="1147059" y="1246278"/>
                  </a:cubicBezTo>
                  <a:cubicBezTo>
                    <a:pt x="1148856" y="1258796"/>
                    <a:pt x="1122443" y="1281496"/>
                    <a:pt x="1110583" y="1279101"/>
                  </a:cubicBezTo>
                  <a:cubicBezTo>
                    <a:pt x="1102078" y="1277423"/>
                    <a:pt x="1101479" y="1269278"/>
                    <a:pt x="1098604" y="1263168"/>
                  </a:cubicBezTo>
                  <a:cubicBezTo>
                    <a:pt x="1092064" y="1245907"/>
                    <a:pt x="1072771" y="1237216"/>
                    <a:pt x="1055509" y="1243756"/>
                  </a:cubicBezTo>
                  <a:cubicBezTo>
                    <a:pt x="1054605" y="1244098"/>
                    <a:pt x="1053713" y="1244481"/>
                    <a:pt x="1052844" y="1244900"/>
                  </a:cubicBezTo>
                  <a:cubicBezTo>
                    <a:pt x="1041165" y="1249716"/>
                    <a:pt x="1030294" y="1256298"/>
                    <a:pt x="1020621" y="1264426"/>
                  </a:cubicBezTo>
                  <a:cubicBezTo>
                    <a:pt x="1005527" y="1276765"/>
                    <a:pt x="989116" y="1284850"/>
                    <a:pt x="968991" y="1283473"/>
                  </a:cubicBezTo>
                  <a:cubicBezTo>
                    <a:pt x="963002" y="1283054"/>
                    <a:pt x="957012" y="1284132"/>
                    <a:pt x="954616" y="1289942"/>
                  </a:cubicBezTo>
                  <a:cubicBezTo>
                    <a:pt x="943655" y="1319290"/>
                    <a:pt x="918200" y="1310845"/>
                    <a:pt x="897656" y="1310546"/>
                  </a:cubicBezTo>
                  <a:cubicBezTo>
                    <a:pt x="873698" y="1310126"/>
                    <a:pt x="850099" y="1303418"/>
                    <a:pt x="825243" y="1303478"/>
                  </a:cubicBezTo>
                  <a:cubicBezTo>
                    <a:pt x="792480" y="1303478"/>
                    <a:pt x="777865" y="1329951"/>
                    <a:pt x="774212" y="1359180"/>
                  </a:cubicBezTo>
                  <a:cubicBezTo>
                    <a:pt x="771397" y="1381701"/>
                    <a:pt x="760855" y="1393321"/>
                    <a:pt x="740790" y="1395118"/>
                  </a:cubicBezTo>
                  <a:cubicBezTo>
                    <a:pt x="714377" y="1397573"/>
                    <a:pt x="687723" y="1408295"/>
                    <a:pt x="661010" y="1393321"/>
                  </a:cubicBezTo>
                  <a:cubicBezTo>
                    <a:pt x="649522" y="1387535"/>
                    <a:pt x="636058" y="1387116"/>
                    <a:pt x="624234" y="1392183"/>
                  </a:cubicBezTo>
                  <a:cubicBezTo>
                    <a:pt x="600276" y="1401347"/>
                    <a:pt x="574462" y="1397573"/>
                    <a:pt x="549365" y="1398172"/>
                  </a:cubicBezTo>
                  <a:cubicBezTo>
                    <a:pt x="535709" y="1398651"/>
                    <a:pt x="530079" y="1388170"/>
                    <a:pt x="523011" y="1380204"/>
                  </a:cubicBezTo>
                  <a:cubicBezTo>
                    <a:pt x="512530" y="1368225"/>
                    <a:pt x="503905" y="1354569"/>
                    <a:pt x="487973" y="1347980"/>
                  </a:cubicBezTo>
                  <a:cubicBezTo>
                    <a:pt x="475994" y="1342949"/>
                    <a:pt x="467369" y="1344267"/>
                    <a:pt x="458864" y="1354688"/>
                  </a:cubicBezTo>
                  <a:cubicBezTo>
                    <a:pt x="451976" y="1363133"/>
                    <a:pt x="445866" y="1376251"/>
                    <a:pt x="434067" y="1375592"/>
                  </a:cubicBezTo>
                  <a:cubicBezTo>
                    <a:pt x="415338" y="1373771"/>
                    <a:pt x="396788" y="1370423"/>
                    <a:pt x="378604" y="1365589"/>
                  </a:cubicBezTo>
                  <a:cubicBezTo>
                    <a:pt x="372135" y="1364152"/>
                    <a:pt x="372974" y="1359001"/>
                    <a:pt x="376268" y="1354029"/>
                  </a:cubicBezTo>
                  <a:cubicBezTo>
                    <a:pt x="390403" y="1332587"/>
                    <a:pt x="382258" y="1313960"/>
                    <a:pt x="367463" y="1297309"/>
                  </a:cubicBezTo>
                  <a:cubicBezTo>
                    <a:pt x="359797" y="1288624"/>
                    <a:pt x="357042" y="1281616"/>
                    <a:pt x="365607" y="1272033"/>
                  </a:cubicBezTo>
                  <a:cubicBezTo>
                    <a:pt x="394895" y="1239270"/>
                    <a:pt x="357820" y="1177219"/>
                    <a:pt x="313738" y="1178896"/>
                  </a:cubicBezTo>
                  <a:cubicBezTo>
                    <a:pt x="303238" y="1178393"/>
                    <a:pt x="292721" y="1178794"/>
                    <a:pt x="282293" y="1180094"/>
                  </a:cubicBezTo>
                  <a:cubicBezTo>
                    <a:pt x="262947" y="1184227"/>
                    <a:pt x="248452" y="1183987"/>
                    <a:pt x="246355" y="1158711"/>
                  </a:cubicBezTo>
                  <a:cubicBezTo>
                    <a:pt x="245577" y="1148888"/>
                    <a:pt x="235814" y="1149427"/>
                    <a:pt x="227968" y="1149248"/>
                  </a:cubicBezTo>
                  <a:cubicBezTo>
                    <a:pt x="209999" y="1148769"/>
                    <a:pt x="191671" y="1151344"/>
                    <a:pt x="174062" y="1144216"/>
                  </a:cubicBezTo>
                  <a:cubicBezTo>
                    <a:pt x="163538" y="1140677"/>
                    <a:pt x="154272" y="1134142"/>
                    <a:pt x="147408" y="1125409"/>
                  </a:cubicBezTo>
                  <a:cubicBezTo>
                    <a:pt x="137646" y="1112292"/>
                    <a:pt x="125068" y="1101451"/>
                    <a:pt x="106560" y="1113430"/>
                  </a:cubicBezTo>
                  <a:cubicBezTo>
                    <a:pt x="100570" y="1117443"/>
                    <a:pt x="92964" y="1118342"/>
                    <a:pt x="89430" y="1108998"/>
                  </a:cubicBezTo>
                  <a:cubicBezTo>
                    <a:pt x="82123" y="1089652"/>
                    <a:pt x="66670" y="1075517"/>
                    <a:pt x="56727" y="1057908"/>
                  </a:cubicBezTo>
                  <a:cubicBezTo>
                    <a:pt x="46785" y="1040298"/>
                    <a:pt x="31991" y="1027181"/>
                    <a:pt x="39537" y="1004002"/>
                  </a:cubicBezTo>
                  <a:cubicBezTo>
                    <a:pt x="43071" y="993161"/>
                    <a:pt x="31931" y="983937"/>
                    <a:pt x="25163" y="975012"/>
                  </a:cubicBezTo>
                  <a:cubicBezTo>
                    <a:pt x="16957" y="964231"/>
                    <a:pt x="-1431" y="955367"/>
                    <a:pt x="3720" y="941471"/>
                  </a:cubicBezTo>
                  <a:cubicBezTo>
                    <a:pt x="12884" y="916735"/>
                    <a:pt x="8991" y="886847"/>
                    <a:pt x="34446" y="867860"/>
                  </a:cubicBezTo>
                  <a:cubicBezTo>
                    <a:pt x="66778" y="843171"/>
                    <a:pt x="93910" y="812331"/>
                    <a:pt x="114287" y="777119"/>
                  </a:cubicBezTo>
                  <a:cubicBezTo>
                    <a:pt x="124020" y="760121"/>
                    <a:pt x="129308" y="740942"/>
                    <a:pt x="129680" y="721356"/>
                  </a:cubicBezTo>
                  <a:cubicBezTo>
                    <a:pt x="131237" y="692607"/>
                    <a:pt x="136208" y="688055"/>
                    <a:pt x="164359" y="691109"/>
                  </a:cubicBezTo>
                  <a:cubicBezTo>
                    <a:pt x="184124" y="693206"/>
                    <a:pt x="204848" y="693924"/>
                    <a:pt x="219702" y="711653"/>
                  </a:cubicBezTo>
                  <a:cubicBezTo>
                    <a:pt x="227249" y="720638"/>
                    <a:pt x="236113" y="718302"/>
                    <a:pt x="241683" y="708000"/>
                  </a:cubicBezTo>
                  <a:cubicBezTo>
                    <a:pt x="246895" y="698914"/>
                    <a:pt x="251399" y="689444"/>
                    <a:pt x="255160" y="679669"/>
                  </a:cubicBezTo>
                  <a:cubicBezTo>
                    <a:pt x="265001" y="649788"/>
                    <a:pt x="278735" y="621331"/>
                    <a:pt x="296008" y="595037"/>
                  </a:cubicBezTo>
                  <a:cubicBezTo>
                    <a:pt x="317571" y="563533"/>
                    <a:pt x="312240" y="552152"/>
                    <a:pt x="275045" y="545145"/>
                  </a:cubicBezTo>
                  <a:cubicBezTo>
                    <a:pt x="262006" y="543593"/>
                    <a:pt x="248877" y="542953"/>
                    <a:pt x="235754" y="543228"/>
                  </a:cubicBezTo>
                  <a:close/>
                </a:path>
              </a:pathLst>
            </a:custGeom>
            <a:grpFill/>
            <a:ln w="12700" cap="flat">
              <a:solidFill>
                <a:srgbClr val="79D5FF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683350"/>
              <a:endParaRPr lang="pl-PL" sz="1350" dirty="0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40" name="Dowolny kształt: kształt 79">
              <a:extLst>
                <a:ext uri="{FF2B5EF4-FFF2-40B4-BE49-F238E27FC236}">
                  <a16:creationId xmlns:a16="http://schemas.microsoft.com/office/drawing/2014/main" id="{87F5B689-482B-4012-AA84-572E9E4B763C}"/>
                </a:ext>
              </a:extLst>
            </p:cNvPr>
            <p:cNvSpPr/>
            <p:nvPr/>
          </p:nvSpPr>
          <p:spPr>
            <a:xfrm>
              <a:off x="2523585" y="617760"/>
              <a:ext cx="1856751" cy="2012479"/>
            </a:xfrm>
            <a:custGeom>
              <a:avLst/>
              <a:gdLst>
                <a:gd name="connsiteX0" fmla="*/ 1589884 w 1856751"/>
                <a:gd name="connsiteY0" fmla="*/ 1138487 h 2012478"/>
                <a:gd name="connsiteX1" fmla="*/ 1523999 w 1856751"/>
                <a:gd name="connsiteY1" fmla="*/ 1130880 h 2012478"/>
                <a:gd name="connsiteX2" fmla="*/ 1494471 w 1856751"/>
                <a:gd name="connsiteY2" fmla="*/ 1141781 h 2012478"/>
                <a:gd name="connsiteX3" fmla="*/ 1499682 w 1856751"/>
                <a:gd name="connsiteY3" fmla="*/ 1170172 h 2012478"/>
                <a:gd name="connsiteX4" fmla="*/ 1527892 w 1856751"/>
                <a:gd name="connsiteY4" fmla="*/ 1209163 h 2012478"/>
                <a:gd name="connsiteX5" fmla="*/ 1619831 w 1856751"/>
                <a:gd name="connsiteY5" fmla="*/ 1277144 h 2012478"/>
                <a:gd name="connsiteX6" fmla="*/ 1660021 w 1856751"/>
                <a:gd name="connsiteY6" fmla="*/ 1302839 h 2012478"/>
                <a:gd name="connsiteX7" fmla="*/ 1655110 w 1856751"/>
                <a:gd name="connsiteY7" fmla="*/ 1323863 h 2012478"/>
                <a:gd name="connsiteX8" fmla="*/ 1623125 w 1856751"/>
                <a:gd name="connsiteY8" fmla="*/ 1351295 h 2012478"/>
                <a:gd name="connsiteX9" fmla="*/ 1602102 w 1856751"/>
                <a:gd name="connsiteY9" fmla="*/ 1376630 h 2012478"/>
                <a:gd name="connsiteX10" fmla="*/ 1584134 w 1856751"/>
                <a:gd name="connsiteY10" fmla="*/ 1403224 h 2012478"/>
                <a:gd name="connsiteX11" fmla="*/ 1561613 w 1856751"/>
                <a:gd name="connsiteY11" fmla="*/ 1420294 h 2012478"/>
                <a:gd name="connsiteX12" fmla="*/ 1528012 w 1856751"/>
                <a:gd name="connsiteY12" fmla="*/ 1419934 h 2012478"/>
                <a:gd name="connsiteX13" fmla="*/ 1479257 w 1856751"/>
                <a:gd name="connsiteY13" fmla="*/ 1448265 h 2012478"/>
                <a:gd name="connsiteX14" fmla="*/ 1456737 w 1856751"/>
                <a:gd name="connsiteY14" fmla="*/ 1457908 h 2012478"/>
                <a:gd name="connsiteX15" fmla="*/ 1423555 w 1856751"/>
                <a:gd name="connsiteY15" fmla="*/ 1484681 h 2012478"/>
                <a:gd name="connsiteX16" fmla="*/ 1407143 w 1856751"/>
                <a:gd name="connsiteY16" fmla="*/ 1503189 h 2012478"/>
                <a:gd name="connsiteX17" fmla="*/ 1382766 w 1856751"/>
                <a:gd name="connsiteY17" fmla="*/ 1542720 h 2012478"/>
                <a:gd name="connsiteX18" fmla="*/ 1386060 w 1856751"/>
                <a:gd name="connsiteY18" fmla="*/ 1561227 h 2012478"/>
                <a:gd name="connsiteX19" fmla="*/ 1370907 w 1856751"/>
                <a:gd name="connsiteY19" fmla="*/ 1580454 h 2012478"/>
                <a:gd name="connsiteX20" fmla="*/ 1316462 w 1856751"/>
                <a:gd name="connsiteY20" fmla="*/ 1601297 h 2012478"/>
                <a:gd name="connsiteX21" fmla="*/ 1226080 w 1856751"/>
                <a:gd name="connsiteY21" fmla="*/ 1585605 h 2012478"/>
                <a:gd name="connsiteX22" fmla="*/ 1226440 w 1856751"/>
                <a:gd name="connsiteY22" fmla="*/ 1567636 h 2012478"/>
                <a:gd name="connsiteX23" fmla="*/ 1186729 w 1856751"/>
                <a:gd name="connsiteY23" fmla="*/ 1501751 h 2012478"/>
                <a:gd name="connsiteX24" fmla="*/ 1132823 w 1856751"/>
                <a:gd name="connsiteY24" fmla="*/ 1496061 h 2012478"/>
                <a:gd name="connsiteX25" fmla="*/ 1117970 w 1856751"/>
                <a:gd name="connsiteY25" fmla="*/ 1512173 h 2012478"/>
                <a:gd name="connsiteX26" fmla="*/ 1092873 w 1856751"/>
                <a:gd name="connsiteY26" fmla="*/ 1547032 h 2012478"/>
                <a:gd name="connsiteX27" fmla="*/ 1080894 w 1856751"/>
                <a:gd name="connsiteY27" fmla="*/ 1554279 h 2012478"/>
                <a:gd name="connsiteX28" fmla="*/ 1047832 w 1856751"/>
                <a:gd name="connsiteY28" fmla="*/ 1616211 h 2012478"/>
                <a:gd name="connsiteX29" fmla="*/ 989554 w 1856751"/>
                <a:gd name="connsiteY29" fmla="*/ 1650052 h 2012478"/>
                <a:gd name="connsiteX30" fmla="*/ 920974 w 1856751"/>
                <a:gd name="connsiteY30" fmla="*/ 1626094 h 2012478"/>
                <a:gd name="connsiteX31" fmla="*/ 898334 w 1856751"/>
                <a:gd name="connsiteY31" fmla="*/ 1633641 h 2012478"/>
                <a:gd name="connsiteX32" fmla="*/ 874376 w 1856751"/>
                <a:gd name="connsiteY32" fmla="*/ 1665565 h 2012478"/>
                <a:gd name="connsiteX33" fmla="*/ 839637 w 1856751"/>
                <a:gd name="connsiteY33" fmla="*/ 1664067 h 2012478"/>
                <a:gd name="connsiteX34" fmla="*/ 801549 w 1856751"/>
                <a:gd name="connsiteY34" fmla="*/ 1654370 h 2012478"/>
                <a:gd name="connsiteX35" fmla="*/ 801064 w 1856751"/>
                <a:gd name="connsiteY35" fmla="*/ 1654664 h 2012478"/>
                <a:gd name="connsiteX36" fmla="*/ 780760 w 1856751"/>
                <a:gd name="connsiteY36" fmla="*/ 1688684 h 2012478"/>
                <a:gd name="connsiteX37" fmla="*/ 778304 w 1856751"/>
                <a:gd name="connsiteY37" fmla="*/ 1706234 h 2012478"/>
                <a:gd name="connsiteX38" fmla="*/ 684508 w 1856751"/>
                <a:gd name="connsiteY38" fmla="*/ 1786673 h 2012478"/>
                <a:gd name="connsiteX39" fmla="*/ 610537 w 1856751"/>
                <a:gd name="connsiteY39" fmla="*/ 1787691 h 2012478"/>
                <a:gd name="connsiteX40" fmla="*/ 602991 w 1856751"/>
                <a:gd name="connsiteY40" fmla="*/ 1780863 h 2012478"/>
                <a:gd name="connsiteX41" fmla="*/ 542556 w 1856751"/>
                <a:gd name="connsiteY41" fmla="*/ 1737918 h 2012478"/>
                <a:gd name="connsiteX42" fmla="*/ 525366 w 1856751"/>
                <a:gd name="connsiteY42" fmla="*/ 1740913 h 2012478"/>
                <a:gd name="connsiteX43" fmla="*/ 466849 w 1856751"/>
                <a:gd name="connsiteY43" fmla="*/ 1846628 h 2012478"/>
                <a:gd name="connsiteX44" fmla="*/ 415638 w 1856751"/>
                <a:gd name="connsiteY44" fmla="*/ 1959410 h 2012478"/>
                <a:gd name="connsiteX45" fmla="*/ 365985 w 1856751"/>
                <a:gd name="connsiteY45" fmla="*/ 1969233 h 2012478"/>
                <a:gd name="connsiteX46" fmla="*/ 299741 w 1856751"/>
                <a:gd name="connsiteY46" fmla="*/ 1994030 h 2012478"/>
                <a:gd name="connsiteX47" fmla="*/ 273627 w 1856751"/>
                <a:gd name="connsiteY47" fmla="*/ 1998582 h 2012478"/>
                <a:gd name="connsiteX48" fmla="*/ 218823 w 1856751"/>
                <a:gd name="connsiteY48" fmla="*/ 1950067 h 2012478"/>
                <a:gd name="connsiteX49" fmla="*/ 140959 w 1856751"/>
                <a:gd name="connsiteY49" fmla="*/ 1856511 h 2012478"/>
                <a:gd name="connsiteX50" fmla="*/ 95019 w 1856751"/>
                <a:gd name="connsiteY50" fmla="*/ 1827282 h 2012478"/>
                <a:gd name="connsiteX51" fmla="*/ 77350 w 1856751"/>
                <a:gd name="connsiteY51" fmla="*/ 1817459 h 2012478"/>
                <a:gd name="connsiteX52" fmla="*/ 25241 w 1856751"/>
                <a:gd name="connsiteY52" fmla="*/ 1778168 h 2012478"/>
                <a:gd name="connsiteX53" fmla="*/ 6734 w 1856751"/>
                <a:gd name="connsiteY53" fmla="*/ 1738098 h 2012478"/>
                <a:gd name="connsiteX54" fmla="*/ 7393 w 1856751"/>
                <a:gd name="connsiteY54" fmla="*/ 1736121 h 2012478"/>
                <a:gd name="connsiteX55" fmla="*/ 19372 w 1856751"/>
                <a:gd name="connsiteY55" fmla="*/ 1630586 h 2012478"/>
                <a:gd name="connsiteX56" fmla="*/ 36142 w 1856751"/>
                <a:gd name="connsiteY56" fmla="*/ 1599261 h 2012478"/>
                <a:gd name="connsiteX57" fmla="*/ 161443 w 1856751"/>
                <a:gd name="connsiteY57" fmla="*/ 1495882 h 2012478"/>
                <a:gd name="connsiteX58" fmla="*/ 182586 w 1856751"/>
                <a:gd name="connsiteY58" fmla="*/ 1398133 h 2012478"/>
                <a:gd name="connsiteX59" fmla="*/ 191990 w 1856751"/>
                <a:gd name="connsiteY59" fmla="*/ 1348719 h 2012478"/>
                <a:gd name="connsiteX60" fmla="*/ 218883 w 1856751"/>
                <a:gd name="connsiteY60" fmla="*/ 1212338 h 2012478"/>
                <a:gd name="connsiteX61" fmla="*/ 209599 w 1856751"/>
                <a:gd name="connsiteY61" fmla="*/ 1141901 h 2012478"/>
                <a:gd name="connsiteX62" fmla="*/ 201633 w 1856751"/>
                <a:gd name="connsiteY62" fmla="*/ 1113930 h 2012478"/>
                <a:gd name="connsiteX63" fmla="*/ 198159 w 1856751"/>
                <a:gd name="connsiteY63" fmla="*/ 1078412 h 2012478"/>
                <a:gd name="connsiteX64" fmla="*/ 192169 w 1856751"/>
                <a:gd name="connsiteY64" fmla="*/ 1051340 h 2012478"/>
                <a:gd name="connsiteX65" fmla="*/ 167073 w 1856751"/>
                <a:gd name="connsiteY65" fmla="*/ 969223 h 2012478"/>
                <a:gd name="connsiteX66" fmla="*/ 137126 w 1856751"/>
                <a:gd name="connsiteY66" fmla="*/ 676635 h 2012478"/>
                <a:gd name="connsiteX67" fmla="*/ 129699 w 1856751"/>
                <a:gd name="connsiteY67" fmla="*/ 595537 h 2012478"/>
                <a:gd name="connsiteX68" fmla="*/ 163120 w 1856751"/>
                <a:gd name="connsiteY68" fmla="*/ 580923 h 2012478"/>
                <a:gd name="connsiteX69" fmla="*/ 189893 w 1856751"/>
                <a:gd name="connsiteY69" fmla="*/ 592902 h 2012478"/>
                <a:gd name="connsiteX70" fmla="*/ 252783 w 1856751"/>
                <a:gd name="connsiteY70" fmla="*/ 594998 h 2012478"/>
                <a:gd name="connsiteX71" fmla="*/ 393896 w 1856751"/>
                <a:gd name="connsiteY71" fmla="*/ 554808 h 2012478"/>
                <a:gd name="connsiteX72" fmla="*/ 421328 w 1856751"/>
                <a:gd name="connsiteY72" fmla="*/ 545524 h 2012478"/>
                <a:gd name="connsiteX73" fmla="*/ 553876 w 1856751"/>
                <a:gd name="connsiteY73" fmla="*/ 496710 h 2012478"/>
                <a:gd name="connsiteX74" fmla="*/ 750872 w 1856751"/>
                <a:gd name="connsiteY74" fmla="*/ 433281 h 2012478"/>
                <a:gd name="connsiteX75" fmla="*/ 932833 w 1856751"/>
                <a:gd name="connsiteY75" fmla="*/ 381232 h 2012478"/>
                <a:gd name="connsiteX76" fmla="*/ 1018963 w 1856751"/>
                <a:gd name="connsiteY76" fmla="*/ 358532 h 2012478"/>
                <a:gd name="connsiteX77" fmla="*/ 1049629 w 1856751"/>
                <a:gd name="connsiteY77" fmla="*/ 352542 h 2012478"/>
                <a:gd name="connsiteX78" fmla="*/ 1107608 w 1856751"/>
                <a:gd name="connsiteY78" fmla="*/ 336191 h 2012478"/>
                <a:gd name="connsiteX79" fmla="*/ 1205656 w 1856751"/>
                <a:gd name="connsiteY79" fmla="*/ 313970 h 2012478"/>
                <a:gd name="connsiteX80" fmla="*/ 1380909 w 1856751"/>
                <a:gd name="connsiteY80" fmla="*/ 260064 h 2012478"/>
                <a:gd name="connsiteX81" fmla="*/ 1463684 w 1856751"/>
                <a:gd name="connsiteY81" fmla="*/ 174474 h 2012478"/>
                <a:gd name="connsiteX82" fmla="*/ 1579103 w 1856751"/>
                <a:gd name="connsiteY82" fmla="*/ 39530 h 2012478"/>
                <a:gd name="connsiteX83" fmla="*/ 1684338 w 1856751"/>
                <a:gd name="connsiteY83" fmla="*/ 3233 h 2012478"/>
                <a:gd name="connsiteX84" fmla="*/ 1732913 w 1856751"/>
                <a:gd name="connsiteY84" fmla="*/ 36236 h 2012478"/>
                <a:gd name="connsiteX85" fmla="*/ 1773522 w 1856751"/>
                <a:gd name="connsiteY85" fmla="*/ 87326 h 2012478"/>
                <a:gd name="connsiteX86" fmla="*/ 1784064 w 1856751"/>
                <a:gd name="connsiteY86" fmla="*/ 96790 h 2012478"/>
                <a:gd name="connsiteX87" fmla="*/ 1789574 w 1856751"/>
                <a:gd name="connsiteY87" fmla="*/ 180104 h 2012478"/>
                <a:gd name="connsiteX88" fmla="*/ 1775259 w 1856751"/>
                <a:gd name="connsiteY88" fmla="*/ 185015 h 2012478"/>
                <a:gd name="connsiteX89" fmla="*/ 1760825 w 1856751"/>
                <a:gd name="connsiteY89" fmla="*/ 194059 h 2012478"/>
                <a:gd name="connsiteX90" fmla="*/ 1782327 w 1856751"/>
                <a:gd name="connsiteY90" fmla="*/ 263718 h 2012478"/>
                <a:gd name="connsiteX91" fmla="*/ 1788317 w 1856751"/>
                <a:gd name="connsiteY91" fmla="*/ 308819 h 2012478"/>
                <a:gd name="connsiteX92" fmla="*/ 1759627 w 1856751"/>
                <a:gd name="connsiteY92" fmla="*/ 332298 h 2012478"/>
                <a:gd name="connsiteX93" fmla="*/ 1710153 w 1856751"/>
                <a:gd name="connsiteY93" fmla="*/ 339904 h 2012478"/>
                <a:gd name="connsiteX94" fmla="*/ 1704883 w 1856751"/>
                <a:gd name="connsiteY94" fmla="*/ 373685 h 2012478"/>
                <a:gd name="connsiteX95" fmla="*/ 1720994 w 1856751"/>
                <a:gd name="connsiteY95" fmla="*/ 440049 h 2012478"/>
                <a:gd name="connsiteX96" fmla="*/ 1725247 w 1856751"/>
                <a:gd name="connsiteY96" fmla="*/ 493356 h 2012478"/>
                <a:gd name="connsiteX97" fmla="*/ 1731715 w 1856751"/>
                <a:gd name="connsiteY97" fmla="*/ 547261 h 2012478"/>
                <a:gd name="connsiteX98" fmla="*/ 1742317 w 1856751"/>
                <a:gd name="connsiteY98" fmla="*/ 608834 h 2012478"/>
                <a:gd name="connsiteX99" fmla="*/ 1765916 w 1856751"/>
                <a:gd name="connsiteY99" fmla="*/ 617159 h 2012478"/>
                <a:gd name="connsiteX100" fmla="*/ 1777895 w 1856751"/>
                <a:gd name="connsiteY100" fmla="*/ 619375 h 2012478"/>
                <a:gd name="connsiteX101" fmla="*/ 1848990 w 1856751"/>
                <a:gd name="connsiteY101" fmla="*/ 684242 h 2012478"/>
                <a:gd name="connsiteX102" fmla="*/ 1857855 w 1856751"/>
                <a:gd name="connsiteY102" fmla="*/ 707062 h 2012478"/>
                <a:gd name="connsiteX103" fmla="*/ 1842522 w 1856751"/>
                <a:gd name="connsiteY103" fmla="*/ 720898 h 2012478"/>
                <a:gd name="connsiteX104" fmla="*/ 1808322 w 1856751"/>
                <a:gd name="connsiteY104" fmla="*/ 711075 h 2012478"/>
                <a:gd name="connsiteX105" fmla="*/ 1789994 w 1856751"/>
                <a:gd name="connsiteY105" fmla="*/ 725929 h 2012478"/>
                <a:gd name="connsiteX106" fmla="*/ 1811496 w 1856751"/>
                <a:gd name="connsiteY106" fmla="*/ 779355 h 2012478"/>
                <a:gd name="connsiteX107" fmla="*/ 1827668 w 1856751"/>
                <a:gd name="connsiteY107" fmla="*/ 795826 h 2012478"/>
                <a:gd name="connsiteX108" fmla="*/ 1851206 w 1856751"/>
                <a:gd name="connsiteY108" fmla="*/ 827092 h 2012478"/>
                <a:gd name="connsiteX109" fmla="*/ 1814551 w 1856751"/>
                <a:gd name="connsiteY109" fmla="*/ 843443 h 2012478"/>
                <a:gd name="connsiteX110" fmla="*/ 1787238 w 1856751"/>
                <a:gd name="connsiteY110" fmla="*/ 892737 h 2012478"/>
                <a:gd name="connsiteX111" fmla="*/ 1758369 w 1856751"/>
                <a:gd name="connsiteY111" fmla="*/ 962275 h 2012478"/>
                <a:gd name="connsiteX112" fmla="*/ 1735908 w 1856751"/>
                <a:gd name="connsiteY112" fmla="*/ 1006897 h 2012478"/>
                <a:gd name="connsiteX113" fmla="*/ 1730577 w 1856751"/>
                <a:gd name="connsiteY113" fmla="*/ 1065115 h 2012478"/>
                <a:gd name="connsiteX114" fmla="*/ 1699971 w 1856751"/>
                <a:gd name="connsiteY114" fmla="*/ 1087995 h 2012478"/>
                <a:gd name="connsiteX115" fmla="*/ 1667448 w 1856751"/>
                <a:gd name="connsiteY115" fmla="*/ 1103328 h 2012478"/>
                <a:gd name="connsiteX116" fmla="*/ 1589884 w 1856751"/>
                <a:gd name="connsiteY116" fmla="*/ 1138487 h 2012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</a:cxnLst>
              <a:rect l="l" t="t" r="r" b="b"/>
              <a:pathLst>
                <a:path w="1856751" h="2012478">
                  <a:moveTo>
                    <a:pt x="1589884" y="1138487"/>
                  </a:moveTo>
                  <a:cubicBezTo>
                    <a:pt x="1563889" y="1137589"/>
                    <a:pt x="1543824" y="1140164"/>
                    <a:pt x="1523999" y="1130880"/>
                  </a:cubicBezTo>
                  <a:cubicBezTo>
                    <a:pt x="1513098" y="1125729"/>
                    <a:pt x="1500760" y="1132857"/>
                    <a:pt x="1494471" y="1141781"/>
                  </a:cubicBezTo>
                  <a:cubicBezTo>
                    <a:pt x="1488182" y="1150706"/>
                    <a:pt x="1491176" y="1161487"/>
                    <a:pt x="1499682" y="1170172"/>
                  </a:cubicBezTo>
                  <a:cubicBezTo>
                    <a:pt x="1510624" y="1181983"/>
                    <a:pt x="1520094" y="1195076"/>
                    <a:pt x="1527892" y="1209163"/>
                  </a:cubicBezTo>
                  <a:cubicBezTo>
                    <a:pt x="1547909" y="1243477"/>
                    <a:pt x="1581157" y="1268058"/>
                    <a:pt x="1619831" y="1277144"/>
                  </a:cubicBezTo>
                  <a:cubicBezTo>
                    <a:pt x="1635224" y="1282098"/>
                    <a:pt x="1649066" y="1290950"/>
                    <a:pt x="1660021" y="1302839"/>
                  </a:cubicBezTo>
                  <a:cubicBezTo>
                    <a:pt x="1669724" y="1312123"/>
                    <a:pt x="1672898" y="1320329"/>
                    <a:pt x="1655110" y="1323863"/>
                  </a:cubicBezTo>
                  <a:cubicBezTo>
                    <a:pt x="1640262" y="1326528"/>
                    <a:pt x="1628019" y="1337022"/>
                    <a:pt x="1623125" y="1351295"/>
                  </a:cubicBezTo>
                  <a:cubicBezTo>
                    <a:pt x="1618837" y="1361668"/>
                    <a:pt x="1611506" y="1370503"/>
                    <a:pt x="1602102" y="1376630"/>
                  </a:cubicBezTo>
                  <a:cubicBezTo>
                    <a:pt x="1593238" y="1383039"/>
                    <a:pt x="1584493" y="1389867"/>
                    <a:pt x="1584134" y="1403224"/>
                  </a:cubicBezTo>
                  <a:cubicBezTo>
                    <a:pt x="1583774" y="1416580"/>
                    <a:pt x="1572454" y="1419635"/>
                    <a:pt x="1561613" y="1420294"/>
                  </a:cubicBezTo>
                  <a:cubicBezTo>
                    <a:pt x="1550425" y="1421162"/>
                    <a:pt x="1539182" y="1421042"/>
                    <a:pt x="1528012" y="1419934"/>
                  </a:cubicBezTo>
                  <a:cubicBezTo>
                    <a:pt x="1504054" y="1417179"/>
                    <a:pt x="1485067" y="1419934"/>
                    <a:pt x="1479257" y="1448265"/>
                  </a:cubicBezTo>
                  <a:cubicBezTo>
                    <a:pt x="1476742" y="1460543"/>
                    <a:pt x="1465422" y="1458567"/>
                    <a:pt x="1456737" y="1457908"/>
                  </a:cubicBezTo>
                  <a:cubicBezTo>
                    <a:pt x="1436911" y="1456471"/>
                    <a:pt x="1421878" y="1458986"/>
                    <a:pt x="1423555" y="1484681"/>
                  </a:cubicBezTo>
                  <a:cubicBezTo>
                    <a:pt x="1424154" y="1494564"/>
                    <a:pt x="1417086" y="1500074"/>
                    <a:pt x="1407143" y="1503189"/>
                  </a:cubicBezTo>
                  <a:cubicBezTo>
                    <a:pt x="1383185" y="1510676"/>
                    <a:pt x="1379352" y="1517264"/>
                    <a:pt x="1382766" y="1542720"/>
                  </a:cubicBezTo>
                  <a:cubicBezTo>
                    <a:pt x="1383527" y="1548943"/>
                    <a:pt x="1384629" y="1555124"/>
                    <a:pt x="1386060" y="1561227"/>
                  </a:cubicBezTo>
                  <a:cubicBezTo>
                    <a:pt x="1389414" y="1574464"/>
                    <a:pt x="1386060" y="1581172"/>
                    <a:pt x="1370907" y="1580454"/>
                  </a:cubicBezTo>
                  <a:cubicBezTo>
                    <a:pt x="1350004" y="1579495"/>
                    <a:pt x="1330777" y="1583927"/>
                    <a:pt x="1316462" y="1601297"/>
                  </a:cubicBezTo>
                  <a:cubicBezTo>
                    <a:pt x="1295978" y="1626154"/>
                    <a:pt x="1242551" y="1610461"/>
                    <a:pt x="1226080" y="1585605"/>
                  </a:cubicBezTo>
                  <a:cubicBezTo>
                    <a:pt x="1221708" y="1578956"/>
                    <a:pt x="1225002" y="1573626"/>
                    <a:pt x="1226440" y="1567636"/>
                  </a:cubicBezTo>
                  <a:cubicBezTo>
                    <a:pt x="1235664" y="1529183"/>
                    <a:pt x="1225901" y="1511634"/>
                    <a:pt x="1186729" y="1501751"/>
                  </a:cubicBezTo>
                  <a:cubicBezTo>
                    <a:pt x="1169360" y="1497379"/>
                    <a:pt x="1150792" y="1497678"/>
                    <a:pt x="1132823" y="1496061"/>
                  </a:cubicBezTo>
                  <a:cubicBezTo>
                    <a:pt x="1120844" y="1494983"/>
                    <a:pt x="1115514" y="1500314"/>
                    <a:pt x="1117970" y="1512173"/>
                  </a:cubicBezTo>
                  <a:cubicBezTo>
                    <a:pt x="1122342" y="1533136"/>
                    <a:pt x="1113118" y="1543618"/>
                    <a:pt x="1092873" y="1547032"/>
                  </a:cubicBezTo>
                  <a:cubicBezTo>
                    <a:pt x="1088501" y="1547811"/>
                    <a:pt x="1081853" y="1550925"/>
                    <a:pt x="1080894" y="1554279"/>
                  </a:cubicBezTo>
                  <a:cubicBezTo>
                    <a:pt x="1074366" y="1577579"/>
                    <a:pt x="1057775" y="1595308"/>
                    <a:pt x="1047832" y="1616211"/>
                  </a:cubicBezTo>
                  <a:cubicBezTo>
                    <a:pt x="1034775" y="1643763"/>
                    <a:pt x="1019921" y="1654664"/>
                    <a:pt x="989554" y="1650052"/>
                  </a:cubicBezTo>
                  <a:cubicBezTo>
                    <a:pt x="965057" y="1646338"/>
                    <a:pt x="939781" y="1648075"/>
                    <a:pt x="920974" y="1626094"/>
                  </a:cubicBezTo>
                  <a:cubicBezTo>
                    <a:pt x="913667" y="1617589"/>
                    <a:pt x="904024" y="1626753"/>
                    <a:pt x="898334" y="1633641"/>
                  </a:cubicBezTo>
                  <a:cubicBezTo>
                    <a:pt x="889889" y="1643883"/>
                    <a:pt x="883300" y="1655682"/>
                    <a:pt x="874376" y="1665565"/>
                  </a:cubicBezTo>
                  <a:cubicBezTo>
                    <a:pt x="861079" y="1680479"/>
                    <a:pt x="851076" y="1679999"/>
                    <a:pt x="839637" y="1664067"/>
                  </a:cubicBezTo>
                  <a:cubicBezTo>
                    <a:pt x="831796" y="1650872"/>
                    <a:pt x="814744" y="1646530"/>
                    <a:pt x="801549" y="1654370"/>
                  </a:cubicBezTo>
                  <a:cubicBezTo>
                    <a:pt x="801387" y="1654466"/>
                    <a:pt x="801226" y="1654562"/>
                    <a:pt x="801064" y="1654664"/>
                  </a:cubicBezTo>
                  <a:cubicBezTo>
                    <a:pt x="788486" y="1661192"/>
                    <a:pt x="770577" y="1666643"/>
                    <a:pt x="780760" y="1688684"/>
                  </a:cubicBezTo>
                  <a:cubicBezTo>
                    <a:pt x="784233" y="1694368"/>
                    <a:pt x="783209" y="1701723"/>
                    <a:pt x="778304" y="1706234"/>
                  </a:cubicBezTo>
                  <a:cubicBezTo>
                    <a:pt x="745661" y="1731389"/>
                    <a:pt x="719726" y="1763972"/>
                    <a:pt x="684508" y="1786673"/>
                  </a:cubicBezTo>
                  <a:cubicBezTo>
                    <a:pt x="658274" y="1803623"/>
                    <a:pt x="635154" y="1794100"/>
                    <a:pt x="610537" y="1787691"/>
                  </a:cubicBezTo>
                  <a:cubicBezTo>
                    <a:pt x="607129" y="1786649"/>
                    <a:pt x="604368" y="1784145"/>
                    <a:pt x="602991" y="1780863"/>
                  </a:cubicBezTo>
                  <a:cubicBezTo>
                    <a:pt x="593827" y="1750915"/>
                    <a:pt x="565796" y="1747921"/>
                    <a:pt x="542556" y="1737918"/>
                  </a:cubicBezTo>
                  <a:cubicBezTo>
                    <a:pt x="536782" y="1735091"/>
                    <a:pt x="529847" y="1736301"/>
                    <a:pt x="525366" y="1740913"/>
                  </a:cubicBezTo>
                  <a:cubicBezTo>
                    <a:pt x="491825" y="1768465"/>
                    <a:pt x="464932" y="1801527"/>
                    <a:pt x="466849" y="1846628"/>
                  </a:cubicBezTo>
                  <a:cubicBezTo>
                    <a:pt x="468885" y="1894544"/>
                    <a:pt x="444448" y="1928025"/>
                    <a:pt x="415638" y="1959410"/>
                  </a:cubicBezTo>
                  <a:cubicBezTo>
                    <a:pt x="403252" y="1973606"/>
                    <a:pt x="382846" y="1977643"/>
                    <a:pt x="365985" y="1969233"/>
                  </a:cubicBezTo>
                  <a:cubicBezTo>
                    <a:pt x="333582" y="1953900"/>
                    <a:pt x="314296" y="1961627"/>
                    <a:pt x="299741" y="1994030"/>
                  </a:cubicBezTo>
                  <a:cubicBezTo>
                    <a:pt x="289739" y="2016311"/>
                    <a:pt x="289858" y="2016071"/>
                    <a:pt x="273627" y="1998582"/>
                  </a:cubicBezTo>
                  <a:cubicBezTo>
                    <a:pt x="257395" y="1981093"/>
                    <a:pt x="240445" y="1962046"/>
                    <a:pt x="218823" y="1950067"/>
                  </a:cubicBezTo>
                  <a:cubicBezTo>
                    <a:pt x="180550" y="1928924"/>
                    <a:pt x="167552" y="1887177"/>
                    <a:pt x="140959" y="1856511"/>
                  </a:cubicBezTo>
                  <a:cubicBezTo>
                    <a:pt x="128082" y="1841716"/>
                    <a:pt x="114665" y="1830276"/>
                    <a:pt x="95019" y="1827282"/>
                  </a:cubicBezTo>
                  <a:cubicBezTo>
                    <a:pt x="87952" y="1826204"/>
                    <a:pt x="80225" y="1824287"/>
                    <a:pt x="77350" y="1817459"/>
                  </a:cubicBezTo>
                  <a:cubicBezTo>
                    <a:pt x="67527" y="1793980"/>
                    <a:pt x="45486" y="1787511"/>
                    <a:pt x="25241" y="1778168"/>
                  </a:cubicBezTo>
                  <a:cubicBezTo>
                    <a:pt x="1283" y="1767446"/>
                    <a:pt x="-873" y="1763014"/>
                    <a:pt x="6734" y="1738098"/>
                  </a:cubicBezTo>
                  <a:cubicBezTo>
                    <a:pt x="6854" y="1737409"/>
                    <a:pt x="7076" y="1736744"/>
                    <a:pt x="7393" y="1736121"/>
                  </a:cubicBezTo>
                  <a:cubicBezTo>
                    <a:pt x="30033" y="1703119"/>
                    <a:pt x="22127" y="1666104"/>
                    <a:pt x="19372" y="1630586"/>
                  </a:cubicBezTo>
                  <a:cubicBezTo>
                    <a:pt x="17994" y="1613875"/>
                    <a:pt x="23385" y="1606268"/>
                    <a:pt x="36142" y="1599261"/>
                  </a:cubicBezTo>
                  <a:cubicBezTo>
                    <a:pt x="84358" y="1572607"/>
                    <a:pt x="127842" y="1540024"/>
                    <a:pt x="161443" y="1495882"/>
                  </a:cubicBezTo>
                  <a:cubicBezTo>
                    <a:pt x="183604" y="1466832"/>
                    <a:pt x="195583" y="1435328"/>
                    <a:pt x="182586" y="1398133"/>
                  </a:cubicBezTo>
                  <a:cubicBezTo>
                    <a:pt x="176128" y="1381206"/>
                    <a:pt x="179767" y="1362088"/>
                    <a:pt x="191990" y="1348719"/>
                  </a:cubicBezTo>
                  <a:cubicBezTo>
                    <a:pt x="229604" y="1308410"/>
                    <a:pt x="233916" y="1263009"/>
                    <a:pt x="218883" y="1212338"/>
                  </a:cubicBezTo>
                  <a:cubicBezTo>
                    <a:pt x="212600" y="1189392"/>
                    <a:pt x="209477" y="1165691"/>
                    <a:pt x="209599" y="1141901"/>
                  </a:cubicBezTo>
                  <a:cubicBezTo>
                    <a:pt x="209496" y="1132030"/>
                    <a:pt x="206745" y="1122369"/>
                    <a:pt x="201633" y="1113930"/>
                  </a:cubicBezTo>
                  <a:cubicBezTo>
                    <a:pt x="194625" y="1102370"/>
                    <a:pt x="192109" y="1091290"/>
                    <a:pt x="198159" y="1078412"/>
                  </a:cubicBezTo>
                  <a:cubicBezTo>
                    <a:pt x="202117" y="1069032"/>
                    <a:pt x="199716" y="1058174"/>
                    <a:pt x="192169" y="1051340"/>
                  </a:cubicBezTo>
                  <a:cubicBezTo>
                    <a:pt x="169709" y="1027920"/>
                    <a:pt x="166654" y="1001387"/>
                    <a:pt x="167073" y="969223"/>
                  </a:cubicBezTo>
                  <a:cubicBezTo>
                    <a:pt x="168211" y="870815"/>
                    <a:pt x="165815" y="772168"/>
                    <a:pt x="137126" y="676635"/>
                  </a:cubicBezTo>
                  <a:cubicBezTo>
                    <a:pt x="129040" y="650042"/>
                    <a:pt x="131136" y="622729"/>
                    <a:pt x="129699" y="595537"/>
                  </a:cubicBezTo>
                  <a:cubicBezTo>
                    <a:pt x="129279" y="586613"/>
                    <a:pt x="151441" y="576910"/>
                    <a:pt x="163120" y="580923"/>
                  </a:cubicBezTo>
                  <a:cubicBezTo>
                    <a:pt x="172644" y="583414"/>
                    <a:pt x="181690" y="587463"/>
                    <a:pt x="189893" y="592902"/>
                  </a:cubicBezTo>
                  <a:cubicBezTo>
                    <a:pt x="207928" y="607851"/>
                    <a:pt x="233793" y="608714"/>
                    <a:pt x="252783" y="594998"/>
                  </a:cubicBezTo>
                  <a:cubicBezTo>
                    <a:pt x="296207" y="566488"/>
                    <a:pt x="344543" y="559899"/>
                    <a:pt x="393896" y="554808"/>
                  </a:cubicBezTo>
                  <a:cubicBezTo>
                    <a:pt x="403659" y="554006"/>
                    <a:pt x="413081" y="550819"/>
                    <a:pt x="421328" y="545524"/>
                  </a:cubicBezTo>
                  <a:cubicBezTo>
                    <a:pt x="461818" y="519051"/>
                    <a:pt x="506499" y="506173"/>
                    <a:pt x="553876" y="496710"/>
                  </a:cubicBezTo>
                  <a:cubicBezTo>
                    <a:pt x="621618" y="483174"/>
                    <a:pt x="687083" y="459096"/>
                    <a:pt x="750872" y="433281"/>
                  </a:cubicBezTo>
                  <a:cubicBezTo>
                    <a:pt x="810168" y="409323"/>
                    <a:pt x="868865" y="388180"/>
                    <a:pt x="932833" y="381232"/>
                  </a:cubicBezTo>
                  <a:cubicBezTo>
                    <a:pt x="962667" y="378872"/>
                    <a:pt x="991842" y="371188"/>
                    <a:pt x="1018963" y="358532"/>
                  </a:cubicBezTo>
                  <a:cubicBezTo>
                    <a:pt x="1027947" y="354040"/>
                    <a:pt x="1039267" y="354159"/>
                    <a:pt x="1049629" y="352542"/>
                  </a:cubicBezTo>
                  <a:cubicBezTo>
                    <a:pt x="1069694" y="349547"/>
                    <a:pt x="1090717" y="348110"/>
                    <a:pt x="1107608" y="336191"/>
                  </a:cubicBezTo>
                  <a:cubicBezTo>
                    <a:pt x="1137555" y="314988"/>
                    <a:pt x="1170737" y="312772"/>
                    <a:pt x="1205656" y="313970"/>
                  </a:cubicBezTo>
                  <a:cubicBezTo>
                    <a:pt x="1268462" y="316138"/>
                    <a:pt x="1330178" y="297151"/>
                    <a:pt x="1380909" y="260064"/>
                  </a:cubicBezTo>
                  <a:cubicBezTo>
                    <a:pt x="1413295" y="236591"/>
                    <a:pt x="1441308" y="207626"/>
                    <a:pt x="1463684" y="174474"/>
                  </a:cubicBezTo>
                  <a:cubicBezTo>
                    <a:pt x="1497465" y="125539"/>
                    <a:pt x="1531366" y="76545"/>
                    <a:pt x="1579103" y="39530"/>
                  </a:cubicBezTo>
                  <a:cubicBezTo>
                    <a:pt x="1609386" y="16464"/>
                    <a:pt x="1646275" y="3736"/>
                    <a:pt x="1684338" y="3233"/>
                  </a:cubicBezTo>
                  <a:cubicBezTo>
                    <a:pt x="1719796" y="1976"/>
                    <a:pt x="1720755" y="1436"/>
                    <a:pt x="1732913" y="36236"/>
                  </a:cubicBezTo>
                  <a:cubicBezTo>
                    <a:pt x="1740760" y="58517"/>
                    <a:pt x="1752619" y="76006"/>
                    <a:pt x="1773522" y="87326"/>
                  </a:cubicBezTo>
                  <a:cubicBezTo>
                    <a:pt x="1777655" y="89542"/>
                    <a:pt x="1783704" y="93316"/>
                    <a:pt x="1784064" y="96790"/>
                  </a:cubicBezTo>
                  <a:cubicBezTo>
                    <a:pt x="1786699" y="124521"/>
                    <a:pt x="1788916" y="152313"/>
                    <a:pt x="1789574" y="180104"/>
                  </a:cubicBezTo>
                  <a:cubicBezTo>
                    <a:pt x="1789574" y="187591"/>
                    <a:pt x="1781968" y="189448"/>
                    <a:pt x="1775259" y="185015"/>
                  </a:cubicBezTo>
                  <a:cubicBezTo>
                    <a:pt x="1763280" y="177169"/>
                    <a:pt x="1762681" y="183578"/>
                    <a:pt x="1760825" y="194059"/>
                  </a:cubicBezTo>
                  <a:cubicBezTo>
                    <a:pt x="1756033" y="221312"/>
                    <a:pt x="1752978" y="245390"/>
                    <a:pt x="1782327" y="263718"/>
                  </a:cubicBezTo>
                  <a:cubicBezTo>
                    <a:pt x="1796582" y="272582"/>
                    <a:pt x="1792988" y="293186"/>
                    <a:pt x="1788317" y="308819"/>
                  </a:cubicBezTo>
                  <a:cubicBezTo>
                    <a:pt x="1784483" y="322415"/>
                    <a:pt x="1775140" y="329962"/>
                    <a:pt x="1759627" y="332298"/>
                  </a:cubicBezTo>
                  <a:cubicBezTo>
                    <a:pt x="1743156" y="334753"/>
                    <a:pt x="1725906" y="333196"/>
                    <a:pt x="1710153" y="339904"/>
                  </a:cubicBezTo>
                  <a:cubicBezTo>
                    <a:pt x="1690747" y="348170"/>
                    <a:pt x="1686794" y="364641"/>
                    <a:pt x="1704883" y="373685"/>
                  </a:cubicBezTo>
                  <a:cubicBezTo>
                    <a:pt x="1739382" y="390875"/>
                    <a:pt x="1736986" y="411239"/>
                    <a:pt x="1720994" y="440049"/>
                  </a:cubicBezTo>
                  <a:cubicBezTo>
                    <a:pt x="1711890" y="456460"/>
                    <a:pt x="1720994" y="475986"/>
                    <a:pt x="1725247" y="493356"/>
                  </a:cubicBezTo>
                  <a:cubicBezTo>
                    <a:pt x="1729499" y="510725"/>
                    <a:pt x="1733872" y="528933"/>
                    <a:pt x="1731715" y="547261"/>
                  </a:cubicBezTo>
                  <a:cubicBezTo>
                    <a:pt x="1729260" y="568944"/>
                    <a:pt x="1740760" y="587870"/>
                    <a:pt x="1742317" y="608834"/>
                  </a:cubicBezTo>
                  <a:cubicBezTo>
                    <a:pt x="1742916" y="616800"/>
                    <a:pt x="1750343" y="635786"/>
                    <a:pt x="1765916" y="617159"/>
                  </a:cubicBezTo>
                  <a:cubicBezTo>
                    <a:pt x="1770647" y="611170"/>
                    <a:pt x="1774541" y="616261"/>
                    <a:pt x="1777895" y="619375"/>
                  </a:cubicBezTo>
                  <a:cubicBezTo>
                    <a:pt x="1801853" y="640458"/>
                    <a:pt x="1820241" y="667830"/>
                    <a:pt x="1848990" y="684242"/>
                  </a:cubicBezTo>
                  <a:cubicBezTo>
                    <a:pt x="1855759" y="688135"/>
                    <a:pt x="1856777" y="698736"/>
                    <a:pt x="1857855" y="707062"/>
                  </a:cubicBezTo>
                  <a:cubicBezTo>
                    <a:pt x="1859352" y="718682"/>
                    <a:pt x="1855459" y="725030"/>
                    <a:pt x="1842522" y="720898"/>
                  </a:cubicBezTo>
                  <a:cubicBezTo>
                    <a:pt x="1831202" y="717484"/>
                    <a:pt x="1819642" y="714549"/>
                    <a:pt x="1808322" y="711075"/>
                  </a:cubicBezTo>
                  <a:cubicBezTo>
                    <a:pt x="1794665" y="706942"/>
                    <a:pt x="1788017" y="711075"/>
                    <a:pt x="1789994" y="725929"/>
                  </a:cubicBezTo>
                  <a:cubicBezTo>
                    <a:pt x="1792629" y="745574"/>
                    <a:pt x="1796941" y="764501"/>
                    <a:pt x="1811496" y="779355"/>
                  </a:cubicBezTo>
                  <a:cubicBezTo>
                    <a:pt x="1816886" y="784866"/>
                    <a:pt x="1822876" y="789837"/>
                    <a:pt x="1827668" y="795826"/>
                  </a:cubicBezTo>
                  <a:cubicBezTo>
                    <a:pt x="1836053" y="806248"/>
                    <a:pt x="1855998" y="812537"/>
                    <a:pt x="1851206" y="827092"/>
                  </a:cubicBezTo>
                  <a:cubicBezTo>
                    <a:pt x="1847014" y="839790"/>
                    <a:pt x="1827608" y="839550"/>
                    <a:pt x="1814551" y="843443"/>
                  </a:cubicBezTo>
                  <a:cubicBezTo>
                    <a:pt x="1782147" y="852967"/>
                    <a:pt x="1777476" y="860573"/>
                    <a:pt x="1787238" y="892737"/>
                  </a:cubicBezTo>
                  <a:cubicBezTo>
                    <a:pt x="1801853" y="941012"/>
                    <a:pt x="1802452" y="942330"/>
                    <a:pt x="1758369" y="962275"/>
                  </a:cubicBezTo>
                  <a:cubicBezTo>
                    <a:pt x="1736687" y="972098"/>
                    <a:pt x="1737645" y="989468"/>
                    <a:pt x="1735908" y="1006897"/>
                  </a:cubicBezTo>
                  <a:cubicBezTo>
                    <a:pt x="1733992" y="1026303"/>
                    <a:pt x="1737406" y="1045949"/>
                    <a:pt x="1730577" y="1065115"/>
                  </a:cubicBezTo>
                  <a:cubicBezTo>
                    <a:pt x="1725187" y="1080209"/>
                    <a:pt x="1716143" y="1089073"/>
                    <a:pt x="1699971" y="1087995"/>
                  </a:cubicBezTo>
                  <a:cubicBezTo>
                    <a:pt x="1687207" y="1087145"/>
                    <a:pt x="1674911" y="1092943"/>
                    <a:pt x="1667448" y="1103328"/>
                  </a:cubicBezTo>
                  <a:cubicBezTo>
                    <a:pt x="1646005" y="1129143"/>
                    <a:pt x="1620790" y="1147531"/>
                    <a:pt x="1589884" y="1138487"/>
                  </a:cubicBezTo>
                  <a:close/>
                </a:path>
              </a:pathLst>
            </a:custGeom>
            <a:grpFill/>
            <a:ln w="12700" cap="flat">
              <a:solidFill>
                <a:srgbClr val="79D5FF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683350"/>
              <a:endParaRPr lang="pl-PL" sz="1350" dirty="0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41" name="Dowolny kształt: kształt 84">
              <a:extLst>
                <a:ext uri="{FF2B5EF4-FFF2-40B4-BE49-F238E27FC236}">
                  <a16:creationId xmlns:a16="http://schemas.microsoft.com/office/drawing/2014/main" id="{D2612F5F-A773-4891-9242-7FF0DCCE1DD9}"/>
                </a:ext>
              </a:extLst>
            </p:cNvPr>
            <p:cNvSpPr/>
            <p:nvPr/>
          </p:nvSpPr>
          <p:spPr>
            <a:xfrm>
              <a:off x="2850761" y="3514578"/>
              <a:ext cx="1994510" cy="1838783"/>
            </a:xfrm>
            <a:custGeom>
              <a:avLst/>
              <a:gdLst>
                <a:gd name="connsiteX0" fmla="*/ 1753130 w 1994509"/>
                <a:gd name="connsiteY0" fmla="*/ 977562 h 1838782"/>
                <a:gd name="connsiteX1" fmla="*/ 1743607 w 1994509"/>
                <a:gd name="connsiteY1" fmla="*/ 966362 h 1838782"/>
                <a:gd name="connsiteX2" fmla="*/ 1723662 w 1994509"/>
                <a:gd name="connsiteY2" fmla="*/ 954922 h 1838782"/>
                <a:gd name="connsiteX3" fmla="*/ 1711204 w 1994509"/>
                <a:gd name="connsiteY3" fmla="*/ 977742 h 1838782"/>
                <a:gd name="connsiteX4" fmla="*/ 1731029 w 1994509"/>
                <a:gd name="connsiteY4" fmla="*/ 1024041 h 1838782"/>
                <a:gd name="connsiteX5" fmla="*/ 1743307 w 1994509"/>
                <a:gd name="connsiteY5" fmla="*/ 1058301 h 1838782"/>
                <a:gd name="connsiteX6" fmla="*/ 1734623 w 1994509"/>
                <a:gd name="connsiteY6" fmla="*/ 1088248 h 1838782"/>
                <a:gd name="connsiteX7" fmla="*/ 1741750 w 1994509"/>
                <a:gd name="connsiteY7" fmla="*/ 1129396 h 1838782"/>
                <a:gd name="connsiteX8" fmla="*/ 1728154 w 1994509"/>
                <a:gd name="connsiteY8" fmla="*/ 1162399 h 1838782"/>
                <a:gd name="connsiteX9" fmla="*/ 1701141 w 1994509"/>
                <a:gd name="connsiteY9" fmla="*/ 1160722 h 1838782"/>
                <a:gd name="connsiteX10" fmla="*/ 1657058 w 1994509"/>
                <a:gd name="connsiteY10" fmla="*/ 1177073 h 1838782"/>
                <a:gd name="connsiteX11" fmla="*/ 1598241 w 1994509"/>
                <a:gd name="connsiteY11" fmla="*/ 1220018 h 1838782"/>
                <a:gd name="connsiteX12" fmla="*/ 1584765 w 1994509"/>
                <a:gd name="connsiteY12" fmla="*/ 1247510 h 1838782"/>
                <a:gd name="connsiteX13" fmla="*/ 1582728 w 1994509"/>
                <a:gd name="connsiteY13" fmla="*/ 1286202 h 1838782"/>
                <a:gd name="connsiteX14" fmla="*/ 1552781 w 1994509"/>
                <a:gd name="connsiteY14" fmla="*/ 1300816 h 1838782"/>
                <a:gd name="connsiteX15" fmla="*/ 1517922 w 1994509"/>
                <a:gd name="connsiteY15" fmla="*/ 1313694 h 1838782"/>
                <a:gd name="connsiteX16" fmla="*/ 1504625 w 1994509"/>
                <a:gd name="connsiteY16" fmla="*/ 1402279 h 1838782"/>
                <a:gd name="connsiteX17" fmla="*/ 1500193 w 1994509"/>
                <a:gd name="connsiteY17" fmla="*/ 1427734 h 1838782"/>
                <a:gd name="connsiteX18" fmla="*/ 1478810 w 1994509"/>
                <a:gd name="connsiteY18" fmla="*/ 1427734 h 1838782"/>
                <a:gd name="connsiteX19" fmla="*/ 1450539 w 1994509"/>
                <a:gd name="connsiteY19" fmla="*/ 1420008 h 1838782"/>
                <a:gd name="connsiteX20" fmla="*/ 1395676 w 1994509"/>
                <a:gd name="connsiteY20" fmla="*/ 1465588 h 1838782"/>
                <a:gd name="connsiteX21" fmla="*/ 1416220 w 1994509"/>
                <a:gd name="connsiteY21" fmla="*/ 1493859 h 1838782"/>
                <a:gd name="connsiteX22" fmla="*/ 1442753 w 1994509"/>
                <a:gd name="connsiteY22" fmla="*/ 1540397 h 1838782"/>
                <a:gd name="connsiteX23" fmla="*/ 1459644 w 1994509"/>
                <a:gd name="connsiteY23" fmla="*/ 1568967 h 1838782"/>
                <a:gd name="connsiteX24" fmla="*/ 1476175 w 1994509"/>
                <a:gd name="connsiteY24" fmla="*/ 1586936 h 1838782"/>
                <a:gd name="connsiteX25" fmla="*/ 1498875 w 1994509"/>
                <a:gd name="connsiteY25" fmla="*/ 1721341 h 1838782"/>
                <a:gd name="connsiteX26" fmla="*/ 1395975 w 1994509"/>
                <a:gd name="connsiteY26" fmla="*/ 1726672 h 1838782"/>
                <a:gd name="connsiteX27" fmla="*/ 1360936 w 1994509"/>
                <a:gd name="connsiteY27" fmla="*/ 1737453 h 1838782"/>
                <a:gd name="connsiteX28" fmla="*/ 1330090 w 1994509"/>
                <a:gd name="connsiteY28" fmla="*/ 1766442 h 1838782"/>
                <a:gd name="connsiteX29" fmla="*/ 1290739 w 1994509"/>
                <a:gd name="connsiteY29" fmla="*/ 1806811 h 1838782"/>
                <a:gd name="connsiteX30" fmla="*/ 1272771 w 1994509"/>
                <a:gd name="connsiteY30" fmla="*/ 1823762 h 1838782"/>
                <a:gd name="connsiteX31" fmla="*/ 1247315 w 1994509"/>
                <a:gd name="connsiteY31" fmla="*/ 1829751 h 1838782"/>
                <a:gd name="connsiteX32" fmla="*/ 1141600 w 1994509"/>
                <a:gd name="connsiteY32" fmla="*/ 1738231 h 1838782"/>
                <a:gd name="connsiteX33" fmla="*/ 1131538 w 1994509"/>
                <a:gd name="connsiteY33" fmla="*/ 1705229 h 1838782"/>
                <a:gd name="connsiteX34" fmla="*/ 1111473 w 1994509"/>
                <a:gd name="connsiteY34" fmla="*/ 1657313 h 1838782"/>
                <a:gd name="connsiteX35" fmla="*/ 1022229 w 1994509"/>
                <a:gd name="connsiteY35" fmla="*/ 1569985 h 1838782"/>
                <a:gd name="connsiteX36" fmla="*/ 1014503 w 1994509"/>
                <a:gd name="connsiteY36" fmla="*/ 1558006 h 1838782"/>
                <a:gd name="connsiteX37" fmla="*/ 987729 w 1994509"/>
                <a:gd name="connsiteY37" fmla="*/ 1534468 h 1838782"/>
                <a:gd name="connsiteX38" fmla="*/ 921126 w 1994509"/>
                <a:gd name="connsiteY38" fmla="*/ 1475232 h 1838782"/>
                <a:gd name="connsiteX39" fmla="*/ 917293 w 1994509"/>
                <a:gd name="connsiteY39" fmla="*/ 1467864 h 1838782"/>
                <a:gd name="connsiteX40" fmla="*/ 926636 w 1994509"/>
                <a:gd name="connsiteY40" fmla="*/ 1416594 h 1838782"/>
                <a:gd name="connsiteX41" fmla="*/ 964370 w 1994509"/>
                <a:gd name="connsiteY41" fmla="*/ 1384011 h 1838782"/>
                <a:gd name="connsiteX42" fmla="*/ 981021 w 1994509"/>
                <a:gd name="connsiteY42" fmla="*/ 1376464 h 1838782"/>
                <a:gd name="connsiteX43" fmla="*/ 1036065 w 1994509"/>
                <a:gd name="connsiteY43" fmla="*/ 1332561 h 1838782"/>
                <a:gd name="connsiteX44" fmla="*/ 1058765 w 1994509"/>
                <a:gd name="connsiteY44" fmla="*/ 1295127 h 1838782"/>
                <a:gd name="connsiteX45" fmla="*/ 1056669 w 1994509"/>
                <a:gd name="connsiteY45" fmla="*/ 1266976 h 1838782"/>
                <a:gd name="connsiteX46" fmla="*/ 945563 w 1994509"/>
                <a:gd name="connsiteY46" fmla="*/ 1252421 h 1838782"/>
                <a:gd name="connsiteX47" fmla="*/ 915616 w 1994509"/>
                <a:gd name="connsiteY47" fmla="*/ 1242179 h 1838782"/>
                <a:gd name="connsiteX48" fmla="*/ 891658 w 1994509"/>
                <a:gd name="connsiteY48" fmla="*/ 1218221 h 1838782"/>
                <a:gd name="connsiteX49" fmla="*/ 868298 w 1994509"/>
                <a:gd name="connsiteY49" fmla="*/ 1238885 h 1838782"/>
                <a:gd name="connsiteX50" fmla="*/ 780672 w 1994509"/>
                <a:gd name="connsiteY50" fmla="*/ 1267575 h 1838782"/>
                <a:gd name="connsiteX51" fmla="*/ 773664 w 1994509"/>
                <a:gd name="connsiteY51" fmla="*/ 1252481 h 1838782"/>
                <a:gd name="connsiteX52" fmla="*/ 778216 w 1994509"/>
                <a:gd name="connsiteY52" fmla="*/ 1206841 h 1838782"/>
                <a:gd name="connsiteX53" fmla="*/ 751443 w 1994509"/>
                <a:gd name="connsiteY53" fmla="*/ 1190430 h 1838782"/>
                <a:gd name="connsiteX54" fmla="*/ 742578 w 1994509"/>
                <a:gd name="connsiteY54" fmla="*/ 1196000 h 1838782"/>
                <a:gd name="connsiteX55" fmla="*/ 688673 w 1994509"/>
                <a:gd name="connsiteY55" fmla="*/ 1178690 h 1838782"/>
                <a:gd name="connsiteX56" fmla="*/ 623567 w 1994509"/>
                <a:gd name="connsiteY56" fmla="*/ 1127839 h 1838782"/>
                <a:gd name="connsiteX57" fmla="*/ 591642 w 1994509"/>
                <a:gd name="connsiteY57" fmla="*/ 1111248 h 1838782"/>
                <a:gd name="connsiteX58" fmla="*/ 516594 w 1994509"/>
                <a:gd name="connsiteY58" fmla="*/ 1080462 h 1838782"/>
                <a:gd name="connsiteX59" fmla="*/ 479339 w 1994509"/>
                <a:gd name="connsiteY59" fmla="*/ 1065488 h 1838782"/>
                <a:gd name="connsiteX60" fmla="*/ 442683 w 1994509"/>
                <a:gd name="connsiteY60" fmla="*/ 1071119 h 1838782"/>
                <a:gd name="connsiteX61" fmla="*/ 433399 w 1994509"/>
                <a:gd name="connsiteY61" fmla="*/ 1077108 h 1838782"/>
                <a:gd name="connsiteX62" fmla="*/ 403152 w 1994509"/>
                <a:gd name="connsiteY62" fmla="*/ 1077467 h 1838782"/>
                <a:gd name="connsiteX63" fmla="*/ 397522 w 1994509"/>
                <a:gd name="connsiteY63" fmla="*/ 1076269 h 1838782"/>
                <a:gd name="connsiteX64" fmla="*/ 362004 w 1994509"/>
                <a:gd name="connsiteY64" fmla="*/ 1017512 h 1838782"/>
                <a:gd name="connsiteX65" fmla="*/ 333135 w 1994509"/>
                <a:gd name="connsiteY65" fmla="*/ 960192 h 1838782"/>
                <a:gd name="connsiteX66" fmla="*/ 304505 w 1994509"/>
                <a:gd name="connsiteY66" fmla="*/ 892631 h 1838782"/>
                <a:gd name="connsiteX67" fmla="*/ 280547 w 1994509"/>
                <a:gd name="connsiteY67" fmla="*/ 859689 h 1838782"/>
                <a:gd name="connsiteX68" fmla="*/ 219693 w 1994509"/>
                <a:gd name="connsiteY68" fmla="*/ 833814 h 1838782"/>
                <a:gd name="connsiteX69" fmla="*/ 197652 w 1994509"/>
                <a:gd name="connsiteY69" fmla="*/ 839803 h 1838782"/>
                <a:gd name="connsiteX70" fmla="*/ 168962 w 1994509"/>
                <a:gd name="connsiteY70" fmla="*/ 965583 h 1838782"/>
                <a:gd name="connsiteX71" fmla="*/ 156264 w 1994509"/>
                <a:gd name="connsiteY71" fmla="*/ 980737 h 1838782"/>
                <a:gd name="connsiteX72" fmla="*/ 31323 w 1994509"/>
                <a:gd name="connsiteY72" fmla="*/ 969776 h 1838782"/>
                <a:gd name="connsiteX73" fmla="*/ 4729 w 1994509"/>
                <a:gd name="connsiteY73" fmla="*/ 930724 h 1838782"/>
                <a:gd name="connsiteX74" fmla="*/ 20961 w 1994509"/>
                <a:gd name="connsiteY74" fmla="*/ 897243 h 1838782"/>
                <a:gd name="connsiteX75" fmla="*/ 63606 w 1994509"/>
                <a:gd name="connsiteY75" fmla="*/ 849327 h 1838782"/>
                <a:gd name="connsiteX76" fmla="*/ 110804 w 1994509"/>
                <a:gd name="connsiteY76" fmla="*/ 722289 h 1838782"/>
                <a:gd name="connsiteX77" fmla="*/ 121944 w 1994509"/>
                <a:gd name="connsiteY77" fmla="*/ 662394 h 1838782"/>
                <a:gd name="connsiteX78" fmla="*/ 142848 w 1994509"/>
                <a:gd name="connsiteY78" fmla="*/ 624660 h 1838782"/>
                <a:gd name="connsiteX79" fmla="*/ 159618 w 1994509"/>
                <a:gd name="connsiteY79" fmla="*/ 572132 h 1838782"/>
                <a:gd name="connsiteX80" fmla="*/ 167584 w 1994509"/>
                <a:gd name="connsiteY80" fmla="*/ 546377 h 1838782"/>
                <a:gd name="connsiteX81" fmla="*/ 161116 w 1994509"/>
                <a:gd name="connsiteY81" fmla="*/ 489356 h 1838782"/>
                <a:gd name="connsiteX82" fmla="*/ 137158 w 1994509"/>
                <a:gd name="connsiteY82" fmla="*/ 452641 h 1838782"/>
                <a:gd name="connsiteX83" fmla="*/ 147639 w 1994509"/>
                <a:gd name="connsiteY83" fmla="*/ 426766 h 1838782"/>
                <a:gd name="connsiteX84" fmla="*/ 169022 w 1994509"/>
                <a:gd name="connsiteY84" fmla="*/ 408797 h 1838782"/>
                <a:gd name="connsiteX85" fmla="*/ 173933 w 1994509"/>
                <a:gd name="connsiteY85" fmla="*/ 402209 h 1838782"/>
                <a:gd name="connsiteX86" fmla="*/ 264974 w 1994509"/>
                <a:gd name="connsiteY86" fmla="*/ 347105 h 1838782"/>
                <a:gd name="connsiteX87" fmla="*/ 278570 w 1994509"/>
                <a:gd name="connsiteY87" fmla="*/ 344530 h 1838782"/>
                <a:gd name="connsiteX88" fmla="*/ 349007 w 1994509"/>
                <a:gd name="connsiteY88" fmla="*/ 396699 h 1838782"/>
                <a:gd name="connsiteX89" fmla="*/ 371168 w 1994509"/>
                <a:gd name="connsiteY89" fmla="*/ 393943 h 1838782"/>
                <a:gd name="connsiteX90" fmla="*/ 372606 w 1994509"/>
                <a:gd name="connsiteY90" fmla="*/ 369327 h 1838782"/>
                <a:gd name="connsiteX91" fmla="*/ 393988 w 1994509"/>
                <a:gd name="connsiteY91" fmla="*/ 342613 h 1838782"/>
                <a:gd name="connsiteX92" fmla="*/ 405488 w 1994509"/>
                <a:gd name="connsiteY92" fmla="*/ 323507 h 1838782"/>
                <a:gd name="connsiteX93" fmla="*/ 399499 w 1994509"/>
                <a:gd name="connsiteY93" fmla="*/ 295116 h 1838782"/>
                <a:gd name="connsiteX94" fmla="*/ 418425 w 1994509"/>
                <a:gd name="connsiteY94" fmla="*/ 275111 h 1838782"/>
                <a:gd name="connsiteX95" fmla="*/ 467839 w 1994509"/>
                <a:gd name="connsiteY95" fmla="*/ 281101 h 1838782"/>
                <a:gd name="connsiteX96" fmla="*/ 521745 w 1994509"/>
                <a:gd name="connsiteY96" fmla="*/ 308952 h 1838782"/>
                <a:gd name="connsiteX97" fmla="*/ 540672 w 1994509"/>
                <a:gd name="connsiteY97" fmla="*/ 350220 h 1838782"/>
                <a:gd name="connsiteX98" fmla="*/ 545883 w 1994509"/>
                <a:gd name="connsiteY98" fmla="*/ 364235 h 1838782"/>
                <a:gd name="connsiteX99" fmla="*/ 557862 w 1994509"/>
                <a:gd name="connsiteY99" fmla="*/ 358964 h 1838782"/>
                <a:gd name="connsiteX100" fmla="*/ 573913 w 1994509"/>
                <a:gd name="connsiteY100" fmla="*/ 318954 h 1838782"/>
                <a:gd name="connsiteX101" fmla="*/ 593619 w 1994509"/>
                <a:gd name="connsiteY101" fmla="*/ 297991 h 1838782"/>
                <a:gd name="connsiteX102" fmla="*/ 614343 w 1994509"/>
                <a:gd name="connsiteY102" fmla="*/ 275710 h 1838782"/>
                <a:gd name="connsiteX103" fmla="*/ 626322 w 1994509"/>
                <a:gd name="connsiteY103" fmla="*/ 263731 h 1838782"/>
                <a:gd name="connsiteX104" fmla="*/ 669207 w 1994509"/>
                <a:gd name="connsiteY104" fmla="*/ 242708 h 1838782"/>
                <a:gd name="connsiteX105" fmla="*/ 705144 w 1994509"/>
                <a:gd name="connsiteY105" fmla="*/ 230729 h 1838782"/>
                <a:gd name="connsiteX106" fmla="*/ 723112 w 1994509"/>
                <a:gd name="connsiteY106" fmla="*/ 215875 h 1838782"/>
                <a:gd name="connsiteX107" fmla="*/ 727006 w 1994509"/>
                <a:gd name="connsiteY107" fmla="*/ 193294 h 1838782"/>
                <a:gd name="connsiteX108" fmla="*/ 743537 w 1994509"/>
                <a:gd name="connsiteY108" fmla="*/ 136274 h 1838782"/>
                <a:gd name="connsiteX109" fmla="*/ 753360 w 1994509"/>
                <a:gd name="connsiteY109" fmla="*/ 100337 h 1838782"/>
                <a:gd name="connsiteX110" fmla="*/ 790974 w 1994509"/>
                <a:gd name="connsiteY110" fmla="*/ 68593 h 1838782"/>
                <a:gd name="connsiteX111" fmla="*/ 839189 w 1994509"/>
                <a:gd name="connsiteY111" fmla="*/ 52601 h 1838782"/>
                <a:gd name="connsiteX112" fmla="*/ 837093 w 1994509"/>
                <a:gd name="connsiteY112" fmla="*/ 29241 h 1838782"/>
                <a:gd name="connsiteX113" fmla="*/ 828588 w 1994509"/>
                <a:gd name="connsiteY113" fmla="*/ 23252 h 1838782"/>
                <a:gd name="connsiteX114" fmla="*/ 825593 w 1994509"/>
                <a:gd name="connsiteY114" fmla="*/ 8338 h 1838782"/>
                <a:gd name="connsiteX115" fmla="*/ 840567 w 1994509"/>
                <a:gd name="connsiteY115" fmla="*/ 3547 h 1838782"/>
                <a:gd name="connsiteX116" fmla="*/ 861830 w 1994509"/>
                <a:gd name="connsiteY116" fmla="*/ 20018 h 1838782"/>
                <a:gd name="connsiteX117" fmla="*/ 925977 w 1994509"/>
                <a:gd name="connsiteY117" fmla="*/ 59249 h 1838782"/>
                <a:gd name="connsiteX118" fmla="*/ 942928 w 1994509"/>
                <a:gd name="connsiteY118" fmla="*/ 82488 h 1838782"/>
                <a:gd name="connsiteX119" fmla="*/ 970000 w 1994509"/>
                <a:gd name="connsiteY119" fmla="*/ 107884 h 1838782"/>
                <a:gd name="connsiteX120" fmla="*/ 990365 w 1994509"/>
                <a:gd name="connsiteY120" fmla="*/ 118725 h 1838782"/>
                <a:gd name="connsiteX121" fmla="*/ 1000487 w 1994509"/>
                <a:gd name="connsiteY121" fmla="*/ 139509 h 1838782"/>
                <a:gd name="connsiteX122" fmla="*/ 1029896 w 1994509"/>
                <a:gd name="connsiteY122" fmla="*/ 140527 h 1838782"/>
                <a:gd name="connsiteX123" fmla="*/ 1107759 w 1994509"/>
                <a:gd name="connsiteY123" fmla="*/ 32356 h 1838782"/>
                <a:gd name="connsiteX124" fmla="*/ 1136988 w 1994509"/>
                <a:gd name="connsiteY124" fmla="*/ 18340 h 1838782"/>
                <a:gd name="connsiteX125" fmla="*/ 1214433 w 1994509"/>
                <a:gd name="connsiteY125" fmla="*/ 37208 h 1838782"/>
                <a:gd name="connsiteX126" fmla="*/ 1243362 w 1994509"/>
                <a:gd name="connsiteY126" fmla="*/ 53439 h 1838782"/>
                <a:gd name="connsiteX127" fmla="*/ 1297687 w 1994509"/>
                <a:gd name="connsiteY127" fmla="*/ 92071 h 1838782"/>
                <a:gd name="connsiteX128" fmla="*/ 1317093 w 1994509"/>
                <a:gd name="connsiteY128" fmla="*/ 133998 h 1838782"/>
                <a:gd name="connsiteX129" fmla="*/ 1310624 w 1994509"/>
                <a:gd name="connsiteY129" fmla="*/ 162988 h 1838782"/>
                <a:gd name="connsiteX130" fmla="*/ 1333804 w 1994509"/>
                <a:gd name="connsiteY130" fmla="*/ 196649 h 1838782"/>
                <a:gd name="connsiteX131" fmla="*/ 1387709 w 1994509"/>
                <a:gd name="connsiteY131" fmla="*/ 238575 h 1838782"/>
                <a:gd name="connsiteX132" fmla="*/ 1422149 w 1994509"/>
                <a:gd name="connsiteY132" fmla="*/ 259778 h 1838782"/>
                <a:gd name="connsiteX133" fmla="*/ 1453534 w 1994509"/>
                <a:gd name="connsiteY133" fmla="*/ 272176 h 1838782"/>
                <a:gd name="connsiteX134" fmla="*/ 1529422 w 1994509"/>
                <a:gd name="connsiteY134" fmla="*/ 279663 h 1838782"/>
                <a:gd name="connsiteX135" fmla="*/ 1580931 w 1994509"/>
                <a:gd name="connsiteY135" fmla="*/ 263192 h 1838782"/>
                <a:gd name="connsiteX136" fmla="*/ 1619444 w 1994509"/>
                <a:gd name="connsiteY136" fmla="*/ 230070 h 1838782"/>
                <a:gd name="connsiteX137" fmla="*/ 1664904 w 1994509"/>
                <a:gd name="connsiteY137" fmla="*/ 188563 h 1838782"/>
                <a:gd name="connsiteX138" fmla="*/ 1773554 w 1994509"/>
                <a:gd name="connsiteY138" fmla="*/ 217732 h 1838782"/>
                <a:gd name="connsiteX139" fmla="*/ 1819254 w 1994509"/>
                <a:gd name="connsiteY139" fmla="*/ 229711 h 1838782"/>
                <a:gd name="connsiteX140" fmla="*/ 1850280 w 1994509"/>
                <a:gd name="connsiteY140" fmla="*/ 266906 h 1838782"/>
                <a:gd name="connsiteX141" fmla="*/ 1841116 w 1994509"/>
                <a:gd name="connsiteY141" fmla="*/ 326801 h 1838782"/>
                <a:gd name="connsiteX142" fmla="*/ 1846207 w 1994509"/>
                <a:gd name="connsiteY142" fmla="*/ 414487 h 1838782"/>
                <a:gd name="connsiteX143" fmla="*/ 1890230 w 1994509"/>
                <a:gd name="connsiteY143" fmla="*/ 444435 h 1838782"/>
                <a:gd name="connsiteX144" fmla="*/ 1953300 w 1994509"/>
                <a:gd name="connsiteY144" fmla="*/ 444435 h 1838782"/>
                <a:gd name="connsiteX145" fmla="*/ 1975880 w 1994509"/>
                <a:gd name="connsiteY145" fmla="*/ 457612 h 1838782"/>
                <a:gd name="connsiteX146" fmla="*/ 1964800 w 1994509"/>
                <a:gd name="connsiteY146" fmla="*/ 486482 h 1838782"/>
                <a:gd name="connsiteX147" fmla="*/ 1954258 w 1994509"/>
                <a:gd name="connsiteY147" fmla="*/ 493369 h 1838782"/>
                <a:gd name="connsiteX148" fmla="*/ 1949047 w 1994509"/>
                <a:gd name="connsiteY148" fmla="*/ 524635 h 1838782"/>
                <a:gd name="connsiteX149" fmla="*/ 1961446 w 1994509"/>
                <a:gd name="connsiteY149" fmla="*/ 568777 h 1838782"/>
                <a:gd name="connsiteX150" fmla="*/ 1966417 w 1994509"/>
                <a:gd name="connsiteY150" fmla="*/ 583931 h 1838782"/>
                <a:gd name="connsiteX151" fmla="*/ 1985583 w 1994509"/>
                <a:gd name="connsiteY151" fmla="*/ 611483 h 1838782"/>
                <a:gd name="connsiteX152" fmla="*/ 1972766 w 1994509"/>
                <a:gd name="connsiteY152" fmla="*/ 656105 h 1838782"/>
                <a:gd name="connsiteX153" fmla="*/ 1902329 w 1994509"/>
                <a:gd name="connsiteY153" fmla="*/ 660357 h 1838782"/>
                <a:gd name="connsiteX154" fmla="*/ 1842973 w 1994509"/>
                <a:gd name="connsiteY154" fmla="*/ 661495 h 1838782"/>
                <a:gd name="connsiteX155" fmla="*/ 1834767 w 1994509"/>
                <a:gd name="connsiteY155" fmla="*/ 697133 h 1838782"/>
                <a:gd name="connsiteX156" fmla="*/ 1842254 w 1994509"/>
                <a:gd name="connsiteY156" fmla="*/ 709112 h 1838782"/>
                <a:gd name="connsiteX157" fmla="*/ 1801166 w 1994509"/>
                <a:gd name="connsiteY157" fmla="*/ 808178 h 1838782"/>
                <a:gd name="connsiteX158" fmla="*/ 1794038 w 1994509"/>
                <a:gd name="connsiteY158" fmla="*/ 824650 h 1838782"/>
                <a:gd name="connsiteX159" fmla="*/ 1816200 w 1994509"/>
                <a:gd name="connsiteY159" fmla="*/ 907365 h 1838782"/>
                <a:gd name="connsiteX160" fmla="*/ 1810570 w 1994509"/>
                <a:gd name="connsiteY160" fmla="*/ 919344 h 1838782"/>
                <a:gd name="connsiteX161" fmla="*/ 1781640 w 1994509"/>
                <a:gd name="connsiteY161" fmla="*/ 923836 h 1838782"/>
                <a:gd name="connsiteX162" fmla="*/ 1753130 w 1994509"/>
                <a:gd name="connsiteY162" fmla="*/ 962888 h 1838782"/>
                <a:gd name="connsiteX163" fmla="*/ 1753130 w 1994509"/>
                <a:gd name="connsiteY163" fmla="*/ 977562 h 1838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</a:cxnLst>
              <a:rect l="l" t="t" r="r" b="b"/>
              <a:pathLst>
                <a:path w="1994509" h="1838782">
                  <a:moveTo>
                    <a:pt x="1753130" y="977562"/>
                  </a:moveTo>
                  <a:cubicBezTo>
                    <a:pt x="1750183" y="973639"/>
                    <a:pt x="1747003" y="969902"/>
                    <a:pt x="1743607" y="966362"/>
                  </a:cubicBezTo>
                  <a:cubicBezTo>
                    <a:pt x="1737617" y="960971"/>
                    <a:pt x="1733005" y="950130"/>
                    <a:pt x="1723662" y="954922"/>
                  </a:cubicBezTo>
                  <a:cubicBezTo>
                    <a:pt x="1715720" y="959749"/>
                    <a:pt x="1710970" y="968452"/>
                    <a:pt x="1711204" y="977742"/>
                  </a:cubicBezTo>
                  <a:cubicBezTo>
                    <a:pt x="1710305" y="996729"/>
                    <a:pt x="1711204" y="1013679"/>
                    <a:pt x="1731029" y="1024041"/>
                  </a:cubicBezTo>
                  <a:cubicBezTo>
                    <a:pt x="1744685" y="1031288"/>
                    <a:pt x="1747799" y="1043746"/>
                    <a:pt x="1743307" y="1058301"/>
                  </a:cubicBezTo>
                  <a:cubicBezTo>
                    <a:pt x="1740193" y="1068304"/>
                    <a:pt x="1737318" y="1078366"/>
                    <a:pt x="1734623" y="1088248"/>
                  </a:cubicBezTo>
                  <a:cubicBezTo>
                    <a:pt x="1730909" y="1102923"/>
                    <a:pt x="1730849" y="1116220"/>
                    <a:pt x="1741750" y="1129396"/>
                  </a:cubicBezTo>
                  <a:cubicBezTo>
                    <a:pt x="1756185" y="1146886"/>
                    <a:pt x="1750794" y="1158506"/>
                    <a:pt x="1728154" y="1162399"/>
                  </a:cubicBezTo>
                  <a:cubicBezTo>
                    <a:pt x="1719122" y="1163513"/>
                    <a:pt x="1709964" y="1162944"/>
                    <a:pt x="1701141" y="1160722"/>
                  </a:cubicBezTo>
                  <a:cubicBezTo>
                    <a:pt x="1683173" y="1157128"/>
                    <a:pt x="1665743" y="1161141"/>
                    <a:pt x="1657058" y="1177073"/>
                  </a:cubicBezTo>
                  <a:cubicBezTo>
                    <a:pt x="1643761" y="1201391"/>
                    <a:pt x="1623038" y="1213010"/>
                    <a:pt x="1598241" y="1220018"/>
                  </a:cubicBezTo>
                  <a:cubicBezTo>
                    <a:pt x="1583747" y="1224211"/>
                    <a:pt x="1576978" y="1231997"/>
                    <a:pt x="1584765" y="1247510"/>
                  </a:cubicBezTo>
                  <a:cubicBezTo>
                    <a:pt x="1591114" y="1260387"/>
                    <a:pt x="1586562" y="1273684"/>
                    <a:pt x="1582728" y="1286202"/>
                  </a:cubicBezTo>
                  <a:cubicBezTo>
                    <a:pt x="1578236" y="1300936"/>
                    <a:pt x="1566497" y="1305369"/>
                    <a:pt x="1552781" y="1300816"/>
                  </a:cubicBezTo>
                  <a:cubicBezTo>
                    <a:pt x="1536968" y="1295606"/>
                    <a:pt x="1528403" y="1300397"/>
                    <a:pt x="1517922" y="1313694"/>
                  </a:cubicBezTo>
                  <a:cubicBezTo>
                    <a:pt x="1495880" y="1341605"/>
                    <a:pt x="1486836" y="1368918"/>
                    <a:pt x="1504625" y="1402279"/>
                  </a:cubicBezTo>
                  <a:cubicBezTo>
                    <a:pt x="1508854" y="1410820"/>
                    <a:pt x="1507063" y="1421122"/>
                    <a:pt x="1500193" y="1427734"/>
                  </a:cubicBezTo>
                  <a:cubicBezTo>
                    <a:pt x="1493125" y="1435102"/>
                    <a:pt x="1485938" y="1430010"/>
                    <a:pt x="1478810" y="1427734"/>
                  </a:cubicBezTo>
                  <a:cubicBezTo>
                    <a:pt x="1469347" y="1425159"/>
                    <a:pt x="1460063" y="1421745"/>
                    <a:pt x="1450539" y="1420008"/>
                  </a:cubicBezTo>
                  <a:cubicBezTo>
                    <a:pt x="1423287" y="1414617"/>
                    <a:pt x="1396634" y="1437977"/>
                    <a:pt x="1395676" y="1465588"/>
                  </a:cubicBezTo>
                  <a:cubicBezTo>
                    <a:pt x="1395196" y="1481760"/>
                    <a:pt x="1404899" y="1489546"/>
                    <a:pt x="1416220" y="1493859"/>
                  </a:cubicBezTo>
                  <a:cubicBezTo>
                    <a:pt x="1438321" y="1502663"/>
                    <a:pt x="1445449" y="1518476"/>
                    <a:pt x="1442753" y="1540397"/>
                  </a:cubicBezTo>
                  <a:cubicBezTo>
                    <a:pt x="1441016" y="1554473"/>
                    <a:pt x="1443532" y="1565254"/>
                    <a:pt x="1459644" y="1568967"/>
                  </a:cubicBezTo>
                  <a:cubicBezTo>
                    <a:pt x="1468628" y="1571064"/>
                    <a:pt x="1472940" y="1578910"/>
                    <a:pt x="1476175" y="1586936"/>
                  </a:cubicBezTo>
                  <a:cubicBezTo>
                    <a:pt x="1492706" y="1627725"/>
                    <a:pt x="1494563" y="1670789"/>
                    <a:pt x="1498875" y="1721341"/>
                  </a:cubicBezTo>
                  <a:cubicBezTo>
                    <a:pt x="1457967" y="1679953"/>
                    <a:pt x="1429037" y="1720682"/>
                    <a:pt x="1395975" y="1726672"/>
                  </a:cubicBezTo>
                  <a:cubicBezTo>
                    <a:pt x="1383996" y="1728768"/>
                    <a:pt x="1374413" y="1736494"/>
                    <a:pt x="1360936" y="1737453"/>
                  </a:cubicBezTo>
                  <a:cubicBezTo>
                    <a:pt x="1346022" y="1738531"/>
                    <a:pt x="1336439" y="1752666"/>
                    <a:pt x="1330090" y="1766442"/>
                  </a:cubicBezTo>
                  <a:cubicBezTo>
                    <a:pt x="1321705" y="1784710"/>
                    <a:pt x="1312122" y="1801001"/>
                    <a:pt x="1290739" y="1806811"/>
                  </a:cubicBezTo>
                  <a:cubicBezTo>
                    <a:pt x="1282312" y="1809141"/>
                    <a:pt x="1275586" y="1815484"/>
                    <a:pt x="1272771" y="1823762"/>
                  </a:cubicBezTo>
                  <a:cubicBezTo>
                    <a:pt x="1267440" y="1842629"/>
                    <a:pt x="1258036" y="1837418"/>
                    <a:pt x="1247315" y="1829751"/>
                  </a:cubicBezTo>
                  <a:cubicBezTo>
                    <a:pt x="1208683" y="1803217"/>
                    <a:pt x="1170410" y="1776384"/>
                    <a:pt x="1141600" y="1738231"/>
                  </a:cubicBezTo>
                  <a:cubicBezTo>
                    <a:pt x="1133940" y="1729037"/>
                    <a:pt x="1130310" y="1717136"/>
                    <a:pt x="1131538" y="1705229"/>
                  </a:cubicBezTo>
                  <a:cubicBezTo>
                    <a:pt x="1133754" y="1685344"/>
                    <a:pt x="1128004" y="1668274"/>
                    <a:pt x="1111473" y="1657313"/>
                  </a:cubicBezTo>
                  <a:cubicBezTo>
                    <a:pt x="1075835" y="1634013"/>
                    <a:pt x="1056489" y="1594483"/>
                    <a:pt x="1022229" y="1569985"/>
                  </a:cubicBezTo>
                  <a:cubicBezTo>
                    <a:pt x="1018426" y="1566937"/>
                    <a:pt x="1015712" y="1562732"/>
                    <a:pt x="1014503" y="1558006"/>
                  </a:cubicBezTo>
                  <a:cubicBezTo>
                    <a:pt x="1010729" y="1543871"/>
                    <a:pt x="1000846" y="1537462"/>
                    <a:pt x="987729" y="1534468"/>
                  </a:cubicBezTo>
                  <a:cubicBezTo>
                    <a:pt x="954607" y="1526981"/>
                    <a:pt x="931667" y="1508114"/>
                    <a:pt x="921126" y="1475232"/>
                  </a:cubicBezTo>
                  <a:cubicBezTo>
                    <a:pt x="920210" y="1472602"/>
                    <a:pt x="918922" y="1470122"/>
                    <a:pt x="917293" y="1467864"/>
                  </a:cubicBezTo>
                  <a:cubicBezTo>
                    <a:pt x="903517" y="1447440"/>
                    <a:pt x="906092" y="1431088"/>
                    <a:pt x="926636" y="1416594"/>
                  </a:cubicBezTo>
                  <a:cubicBezTo>
                    <a:pt x="940352" y="1406951"/>
                    <a:pt x="955446" y="1399344"/>
                    <a:pt x="964370" y="1384011"/>
                  </a:cubicBezTo>
                  <a:cubicBezTo>
                    <a:pt x="967605" y="1378441"/>
                    <a:pt x="974672" y="1377543"/>
                    <a:pt x="981021" y="1376464"/>
                  </a:cubicBezTo>
                  <a:cubicBezTo>
                    <a:pt x="1007315" y="1371852"/>
                    <a:pt x="1024805" y="1356279"/>
                    <a:pt x="1036065" y="1332561"/>
                  </a:cubicBezTo>
                  <a:cubicBezTo>
                    <a:pt x="1042354" y="1319384"/>
                    <a:pt x="1047445" y="1305608"/>
                    <a:pt x="1058765" y="1295127"/>
                  </a:cubicBezTo>
                  <a:cubicBezTo>
                    <a:pt x="1068947" y="1285723"/>
                    <a:pt x="1062838" y="1275780"/>
                    <a:pt x="1056669" y="1266976"/>
                  </a:cubicBezTo>
                  <a:cubicBezTo>
                    <a:pt x="1030794" y="1230080"/>
                    <a:pt x="988388" y="1223133"/>
                    <a:pt x="945563" y="1252421"/>
                  </a:cubicBezTo>
                  <a:cubicBezTo>
                    <a:pt x="926696" y="1265299"/>
                    <a:pt x="920527" y="1263083"/>
                    <a:pt x="915616" y="1242179"/>
                  </a:cubicBezTo>
                  <a:cubicBezTo>
                    <a:pt x="913867" y="1229745"/>
                    <a:pt x="904092" y="1219970"/>
                    <a:pt x="891658" y="1218221"/>
                  </a:cubicBezTo>
                  <a:cubicBezTo>
                    <a:pt x="877822" y="1216724"/>
                    <a:pt x="873689" y="1229242"/>
                    <a:pt x="868298" y="1238885"/>
                  </a:cubicBezTo>
                  <a:cubicBezTo>
                    <a:pt x="847155" y="1277877"/>
                    <a:pt x="823377" y="1285483"/>
                    <a:pt x="780672" y="1267575"/>
                  </a:cubicBezTo>
                  <a:cubicBezTo>
                    <a:pt x="772286" y="1264101"/>
                    <a:pt x="773125" y="1258530"/>
                    <a:pt x="773664" y="1252481"/>
                  </a:cubicBezTo>
                  <a:cubicBezTo>
                    <a:pt x="775042" y="1237208"/>
                    <a:pt x="777737" y="1222054"/>
                    <a:pt x="778216" y="1206841"/>
                  </a:cubicBezTo>
                  <a:cubicBezTo>
                    <a:pt x="778815" y="1187675"/>
                    <a:pt x="768872" y="1181985"/>
                    <a:pt x="751443" y="1190430"/>
                  </a:cubicBezTo>
                  <a:cubicBezTo>
                    <a:pt x="748328" y="1192023"/>
                    <a:pt x="745363" y="1193886"/>
                    <a:pt x="742578" y="1196000"/>
                  </a:cubicBezTo>
                  <a:cubicBezTo>
                    <a:pt x="715206" y="1215766"/>
                    <a:pt x="694662" y="1211633"/>
                    <a:pt x="688673" y="1178690"/>
                  </a:cubicBezTo>
                  <a:cubicBezTo>
                    <a:pt x="681485" y="1138740"/>
                    <a:pt x="662678" y="1123766"/>
                    <a:pt x="623567" y="1127839"/>
                  </a:cubicBezTo>
                  <a:cubicBezTo>
                    <a:pt x="611288" y="1129157"/>
                    <a:pt x="600986" y="1121850"/>
                    <a:pt x="591642" y="1111248"/>
                  </a:cubicBezTo>
                  <a:cubicBezTo>
                    <a:pt x="572177" y="1089446"/>
                    <a:pt x="549356" y="1072197"/>
                    <a:pt x="516594" y="1080462"/>
                  </a:cubicBezTo>
                  <a:cubicBezTo>
                    <a:pt x="501021" y="1084415"/>
                    <a:pt x="490180" y="1074473"/>
                    <a:pt x="479339" y="1065488"/>
                  </a:cubicBezTo>
                  <a:cubicBezTo>
                    <a:pt x="464844" y="1053509"/>
                    <a:pt x="451607" y="1047520"/>
                    <a:pt x="442683" y="1071119"/>
                  </a:cubicBezTo>
                  <a:cubicBezTo>
                    <a:pt x="441186" y="1075191"/>
                    <a:pt x="437532" y="1079863"/>
                    <a:pt x="433399" y="1077108"/>
                  </a:cubicBezTo>
                  <a:cubicBezTo>
                    <a:pt x="424726" y="1069430"/>
                    <a:pt x="411639" y="1069585"/>
                    <a:pt x="403152" y="1077467"/>
                  </a:cubicBezTo>
                  <a:cubicBezTo>
                    <a:pt x="401194" y="1078054"/>
                    <a:pt x="399073" y="1077605"/>
                    <a:pt x="397522" y="1076269"/>
                  </a:cubicBezTo>
                  <a:cubicBezTo>
                    <a:pt x="386621" y="1056025"/>
                    <a:pt x="359249" y="1045004"/>
                    <a:pt x="362004" y="1017512"/>
                  </a:cubicBezTo>
                  <a:cubicBezTo>
                    <a:pt x="364700" y="991458"/>
                    <a:pt x="356015" y="973729"/>
                    <a:pt x="333135" y="960192"/>
                  </a:cubicBezTo>
                  <a:cubicBezTo>
                    <a:pt x="308099" y="945458"/>
                    <a:pt x="296659" y="923357"/>
                    <a:pt x="304505" y="892631"/>
                  </a:cubicBezTo>
                  <a:cubicBezTo>
                    <a:pt x="310195" y="870470"/>
                    <a:pt x="302768" y="862683"/>
                    <a:pt x="280547" y="859689"/>
                  </a:cubicBezTo>
                  <a:cubicBezTo>
                    <a:pt x="258140" y="857305"/>
                    <a:pt x="236955" y="848297"/>
                    <a:pt x="219693" y="833814"/>
                  </a:cubicBezTo>
                  <a:cubicBezTo>
                    <a:pt x="208972" y="824650"/>
                    <a:pt x="202983" y="825309"/>
                    <a:pt x="197652" y="839803"/>
                  </a:cubicBezTo>
                  <a:cubicBezTo>
                    <a:pt x="182151" y="880149"/>
                    <a:pt x="172490" y="922506"/>
                    <a:pt x="168962" y="965583"/>
                  </a:cubicBezTo>
                  <a:cubicBezTo>
                    <a:pt x="168363" y="974268"/>
                    <a:pt x="166087" y="982653"/>
                    <a:pt x="156264" y="980737"/>
                  </a:cubicBezTo>
                  <a:cubicBezTo>
                    <a:pt x="114996" y="972591"/>
                    <a:pt x="72830" y="975526"/>
                    <a:pt x="31323" y="969776"/>
                  </a:cubicBezTo>
                  <a:cubicBezTo>
                    <a:pt x="5748" y="966242"/>
                    <a:pt x="9521" y="945818"/>
                    <a:pt x="4729" y="930724"/>
                  </a:cubicBezTo>
                  <a:cubicBezTo>
                    <a:pt x="-62" y="915630"/>
                    <a:pt x="3771" y="902993"/>
                    <a:pt x="20961" y="897243"/>
                  </a:cubicBezTo>
                  <a:cubicBezTo>
                    <a:pt x="44320" y="889456"/>
                    <a:pt x="55580" y="871428"/>
                    <a:pt x="63606" y="849327"/>
                  </a:cubicBezTo>
                  <a:cubicBezTo>
                    <a:pt x="78880" y="806801"/>
                    <a:pt x="102718" y="767510"/>
                    <a:pt x="110804" y="722289"/>
                  </a:cubicBezTo>
                  <a:cubicBezTo>
                    <a:pt x="114338" y="702404"/>
                    <a:pt x="117632" y="682458"/>
                    <a:pt x="121944" y="662394"/>
                  </a:cubicBezTo>
                  <a:cubicBezTo>
                    <a:pt x="124765" y="647929"/>
                    <a:pt x="132079" y="634722"/>
                    <a:pt x="142848" y="624660"/>
                  </a:cubicBezTo>
                  <a:cubicBezTo>
                    <a:pt x="157642" y="610884"/>
                    <a:pt x="152611" y="589322"/>
                    <a:pt x="159618" y="572132"/>
                  </a:cubicBezTo>
                  <a:cubicBezTo>
                    <a:pt x="162973" y="563806"/>
                    <a:pt x="162733" y="553384"/>
                    <a:pt x="167584" y="546377"/>
                  </a:cubicBezTo>
                  <a:cubicBezTo>
                    <a:pt x="182618" y="524814"/>
                    <a:pt x="175790" y="506966"/>
                    <a:pt x="161116" y="489356"/>
                  </a:cubicBezTo>
                  <a:cubicBezTo>
                    <a:pt x="151299" y="478414"/>
                    <a:pt x="143219" y="466033"/>
                    <a:pt x="137158" y="452641"/>
                  </a:cubicBezTo>
                  <a:cubicBezTo>
                    <a:pt x="132186" y="440662"/>
                    <a:pt x="132306" y="430420"/>
                    <a:pt x="147639" y="426766"/>
                  </a:cubicBezTo>
                  <a:cubicBezTo>
                    <a:pt x="157462" y="425017"/>
                    <a:pt x="165608" y="418171"/>
                    <a:pt x="169022" y="408797"/>
                  </a:cubicBezTo>
                  <a:cubicBezTo>
                    <a:pt x="169980" y="406282"/>
                    <a:pt x="171837" y="402808"/>
                    <a:pt x="173933" y="402209"/>
                  </a:cubicBezTo>
                  <a:cubicBezTo>
                    <a:pt x="209870" y="393285"/>
                    <a:pt x="227480" y="353634"/>
                    <a:pt x="264974" y="347105"/>
                  </a:cubicBezTo>
                  <a:cubicBezTo>
                    <a:pt x="269706" y="346327"/>
                    <a:pt x="277792" y="343272"/>
                    <a:pt x="278570" y="344530"/>
                  </a:cubicBezTo>
                  <a:cubicBezTo>
                    <a:pt x="294203" y="372081"/>
                    <a:pt x="340861" y="356509"/>
                    <a:pt x="349007" y="396699"/>
                  </a:cubicBezTo>
                  <a:cubicBezTo>
                    <a:pt x="351523" y="409217"/>
                    <a:pt x="364819" y="408079"/>
                    <a:pt x="371168" y="393943"/>
                  </a:cubicBezTo>
                  <a:cubicBezTo>
                    <a:pt x="374271" y="386103"/>
                    <a:pt x="374774" y="377472"/>
                    <a:pt x="372606" y="369327"/>
                  </a:cubicBezTo>
                  <a:cubicBezTo>
                    <a:pt x="367934" y="344230"/>
                    <a:pt x="369850" y="341296"/>
                    <a:pt x="393988" y="342613"/>
                  </a:cubicBezTo>
                  <a:cubicBezTo>
                    <a:pt x="411418" y="343512"/>
                    <a:pt x="416748" y="339978"/>
                    <a:pt x="405488" y="323507"/>
                  </a:cubicBezTo>
                  <a:cubicBezTo>
                    <a:pt x="400727" y="314846"/>
                    <a:pt x="398642" y="304963"/>
                    <a:pt x="399499" y="295116"/>
                  </a:cubicBezTo>
                  <a:cubicBezTo>
                    <a:pt x="399499" y="282059"/>
                    <a:pt x="405848" y="275530"/>
                    <a:pt x="418425" y="275111"/>
                  </a:cubicBezTo>
                  <a:cubicBezTo>
                    <a:pt x="435136" y="274512"/>
                    <a:pt x="451488" y="274213"/>
                    <a:pt x="467839" y="281101"/>
                  </a:cubicBezTo>
                  <a:cubicBezTo>
                    <a:pt x="486562" y="288845"/>
                    <a:pt x="504591" y="298165"/>
                    <a:pt x="521745" y="308952"/>
                  </a:cubicBezTo>
                  <a:cubicBezTo>
                    <a:pt x="536000" y="317936"/>
                    <a:pt x="552770" y="328059"/>
                    <a:pt x="540672" y="350220"/>
                  </a:cubicBezTo>
                  <a:cubicBezTo>
                    <a:pt x="537138" y="356689"/>
                    <a:pt x="540971" y="361121"/>
                    <a:pt x="545883" y="364235"/>
                  </a:cubicBezTo>
                  <a:cubicBezTo>
                    <a:pt x="551872" y="368129"/>
                    <a:pt x="554328" y="361780"/>
                    <a:pt x="557862" y="358964"/>
                  </a:cubicBezTo>
                  <a:cubicBezTo>
                    <a:pt x="570499" y="348723"/>
                    <a:pt x="569841" y="332611"/>
                    <a:pt x="573913" y="318954"/>
                  </a:cubicBezTo>
                  <a:cubicBezTo>
                    <a:pt x="577208" y="307395"/>
                    <a:pt x="581700" y="300507"/>
                    <a:pt x="593619" y="297991"/>
                  </a:cubicBezTo>
                  <a:cubicBezTo>
                    <a:pt x="605538" y="295476"/>
                    <a:pt x="614642" y="289905"/>
                    <a:pt x="614343" y="275710"/>
                  </a:cubicBezTo>
                  <a:cubicBezTo>
                    <a:pt x="614343" y="267684"/>
                    <a:pt x="619913" y="264330"/>
                    <a:pt x="626322" y="263731"/>
                  </a:cubicBezTo>
                  <a:cubicBezTo>
                    <a:pt x="643212" y="261755"/>
                    <a:pt x="655611" y="251213"/>
                    <a:pt x="669207" y="242708"/>
                  </a:cubicBezTo>
                  <a:cubicBezTo>
                    <a:pt x="679988" y="236000"/>
                    <a:pt x="688493" y="225099"/>
                    <a:pt x="705144" y="230729"/>
                  </a:cubicBezTo>
                  <a:cubicBezTo>
                    <a:pt x="712631" y="233484"/>
                    <a:pt x="719998" y="223781"/>
                    <a:pt x="723112" y="215875"/>
                  </a:cubicBezTo>
                  <a:cubicBezTo>
                    <a:pt x="725532" y="208586"/>
                    <a:pt x="726844" y="200973"/>
                    <a:pt x="727006" y="193294"/>
                  </a:cubicBezTo>
                  <a:cubicBezTo>
                    <a:pt x="728084" y="172990"/>
                    <a:pt x="730060" y="153883"/>
                    <a:pt x="743537" y="136274"/>
                  </a:cubicBezTo>
                  <a:cubicBezTo>
                    <a:pt x="750544" y="127170"/>
                    <a:pt x="750664" y="112616"/>
                    <a:pt x="753360" y="100337"/>
                  </a:cubicBezTo>
                  <a:cubicBezTo>
                    <a:pt x="758870" y="75121"/>
                    <a:pt x="764919" y="70389"/>
                    <a:pt x="790974" y="68593"/>
                  </a:cubicBezTo>
                  <a:cubicBezTo>
                    <a:pt x="808044" y="67275"/>
                    <a:pt x="825713" y="67215"/>
                    <a:pt x="839189" y="52601"/>
                  </a:cubicBezTo>
                  <a:cubicBezTo>
                    <a:pt x="848054" y="42898"/>
                    <a:pt x="851168" y="36010"/>
                    <a:pt x="837093" y="29241"/>
                  </a:cubicBezTo>
                  <a:cubicBezTo>
                    <a:pt x="833924" y="27768"/>
                    <a:pt x="831044" y="25744"/>
                    <a:pt x="828588" y="23252"/>
                  </a:cubicBezTo>
                  <a:cubicBezTo>
                    <a:pt x="824395" y="19059"/>
                    <a:pt x="821460" y="13729"/>
                    <a:pt x="825593" y="8338"/>
                  </a:cubicBezTo>
                  <a:cubicBezTo>
                    <a:pt x="828971" y="3594"/>
                    <a:pt x="835063" y="1642"/>
                    <a:pt x="840567" y="3547"/>
                  </a:cubicBezTo>
                  <a:cubicBezTo>
                    <a:pt x="849383" y="6338"/>
                    <a:pt x="856924" y="12177"/>
                    <a:pt x="861830" y="20018"/>
                  </a:cubicBezTo>
                  <a:cubicBezTo>
                    <a:pt x="876923" y="43976"/>
                    <a:pt x="900103" y="54278"/>
                    <a:pt x="925977" y="59249"/>
                  </a:cubicBezTo>
                  <a:cubicBezTo>
                    <a:pt x="940712" y="62064"/>
                    <a:pt x="943347" y="69371"/>
                    <a:pt x="942928" y="82488"/>
                  </a:cubicBezTo>
                  <a:cubicBezTo>
                    <a:pt x="941910" y="110340"/>
                    <a:pt x="942928" y="110819"/>
                    <a:pt x="970000" y="107884"/>
                  </a:cubicBezTo>
                  <a:cubicBezTo>
                    <a:pt x="978518" y="106087"/>
                    <a:pt x="987100" y="110657"/>
                    <a:pt x="990365" y="118725"/>
                  </a:cubicBezTo>
                  <a:cubicBezTo>
                    <a:pt x="993330" y="125847"/>
                    <a:pt x="996708" y="132788"/>
                    <a:pt x="1000487" y="139509"/>
                  </a:cubicBezTo>
                  <a:cubicBezTo>
                    <a:pt x="1009950" y="155201"/>
                    <a:pt x="1020672" y="156279"/>
                    <a:pt x="1029896" y="140527"/>
                  </a:cubicBezTo>
                  <a:cubicBezTo>
                    <a:pt x="1052416" y="101954"/>
                    <a:pt x="1084460" y="70389"/>
                    <a:pt x="1107759" y="32356"/>
                  </a:cubicBezTo>
                  <a:cubicBezTo>
                    <a:pt x="1114827" y="20377"/>
                    <a:pt x="1123392" y="15945"/>
                    <a:pt x="1136988" y="18340"/>
                  </a:cubicBezTo>
                  <a:cubicBezTo>
                    <a:pt x="1163252" y="22605"/>
                    <a:pt x="1189151" y="28912"/>
                    <a:pt x="1214433" y="37208"/>
                  </a:cubicBezTo>
                  <a:cubicBezTo>
                    <a:pt x="1224914" y="40861"/>
                    <a:pt x="1235815" y="44395"/>
                    <a:pt x="1243362" y="53439"/>
                  </a:cubicBezTo>
                  <a:cubicBezTo>
                    <a:pt x="1258096" y="71108"/>
                    <a:pt x="1277502" y="82189"/>
                    <a:pt x="1297687" y="92071"/>
                  </a:cubicBezTo>
                  <a:cubicBezTo>
                    <a:pt x="1315656" y="100936"/>
                    <a:pt x="1324999" y="113035"/>
                    <a:pt x="1317093" y="133998"/>
                  </a:cubicBezTo>
                  <a:cubicBezTo>
                    <a:pt x="1314182" y="143480"/>
                    <a:pt x="1312020" y="153171"/>
                    <a:pt x="1310624" y="162988"/>
                  </a:cubicBezTo>
                  <a:cubicBezTo>
                    <a:pt x="1306611" y="182274"/>
                    <a:pt x="1314278" y="193534"/>
                    <a:pt x="1333804" y="196649"/>
                  </a:cubicBezTo>
                  <a:cubicBezTo>
                    <a:pt x="1359559" y="200841"/>
                    <a:pt x="1379085" y="212281"/>
                    <a:pt x="1387709" y="238575"/>
                  </a:cubicBezTo>
                  <a:cubicBezTo>
                    <a:pt x="1392920" y="254627"/>
                    <a:pt x="1406037" y="260677"/>
                    <a:pt x="1422149" y="259778"/>
                  </a:cubicBezTo>
                  <a:cubicBezTo>
                    <a:pt x="1434727" y="259119"/>
                    <a:pt x="1445209" y="261096"/>
                    <a:pt x="1453534" y="272176"/>
                  </a:cubicBezTo>
                  <a:cubicBezTo>
                    <a:pt x="1459164" y="279603"/>
                    <a:pt x="1524869" y="286192"/>
                    <a:pt x="1529422" y="279663"/>
                  </a:cubicBezTo>
                  <a:cubicBezTo>
                    <a:pt x="1542778" y="260437"/>
                    <a:pt x="1560567" y="261695"/>
                    <a:pt x="1580931" y="263192"/>
                  </a:cubicBezTo>
                  <a:cubicBezTo>
                    <a:pt x="1614832" y="266007"/>
                    <a:pt x="1616270" y="263192"/>
                    <a:pt x="1619444" y="230070"/>
                  </a:cubicBezTo>
                  <a:cubicBezTo>
                    <a:pt x="1621540" y="208268"/>
                    <a:pt x="1629746" y="190539"/>
                    <a:pt x="1664904" y="188563"/>
                  </a:cubicBezTo>
                  <a:cubicBezTo>
                    <a:pt x="1703836" y="186347"/>
                    <a:pt x="1743427" y="182573"/>
                    <a:pt x="1773554" y="217732"/>
                  </a:cubicBezTo>
                  <a:cubicBezTo>
                    <a:pt x="1784515" y="230490"/>
                    <a:pt x="1803801" y="226417"/>
                    <a:pt x="1819254" y="229711"/>
                  </a:cubicBezTo>
                  <a:cubicBezTo>
                    <a:pt x="1842134" y="234982"/>
                    <a:pt x="1850759" y="243786"/>
                    <a:pt x="1850280" y="266906"/>
                  </a:cubicBezTo>
                  <a:cubicBezTo>
                    <a:pt x="1850885" y="287264"/>
                    <a:pt x="1847783" y="307557"/>
                    <a:pt x="1841116" y="326801"/>
                  </a:cubicBezTo>
                  <a:cubicBezTo>
                    <a:pt x="1828778" y="357348"/>
                    <a:pt x="1838900" y="385618"/>
                    <a:pt x="1846207" y="414487"/>
                  </a:cubicBezTo>
                  <a:cubicBezTo>
                    <a:pt x="1852197" y="437307"/>
                    <a:pt x="1868967" y="444435"/>
                    <a:pt x="1890230" y="444435"/>
                  </a:cubicBezTo>
                  <a:cubicBezTo>
                    <a:pt x="1911493" y="444435"/>
                    <a:pt x="1932157" y="444435"/>
                    <a:pt x="1953300" y="444435"/>
                  </a:cubicBezTo>
                  <a:cubicBezTo>
                    <a:pt x="1963542" y="444435"/>
                    <a:pt x="1973544" y="444435"/>
                    <a:pt x="1975880" y="457612"/>
                  </a:cubicBezTo>
                  <a:cubicBezTo>
                    <a:pt x="1977977" y="469591"/>
                    <a:pt x="1977018" y="480073"/>
                    <a:pt x="1964800" y="486482"/>
                  </a:cubicBezTo>
                  <a:cubicBezTo>
                    <a:pt x="1961086" y="488458"/>
                    <a:pt x="1957912" y="491453"/>
                    <a:pt x="1954258" y="493369"/>
                  </a:cubicBezTo>
                  <a:cubicBezTo>
                    <a:pt x="1938745" y="501575"/>
                    <a:pt x="1940183" y="513135"/>
                    <a:pt x="1949047" y="524635"/>
                  </a:cubicBezTo>
                  <a:cubicBezTo>
                    <a:pt x="1959349" y="537931"/>
                    <a:pt x="1967315" y="551168"/>
                    <a:pt x="1961446" y="568777"/>
                  </a:cubicBezTo>
                  <a:cubicBezTo>
                    <a:pt x="1959349" y="574767"/>
                    <a:pt x="1963003" y="579319"/>
                    <a:pt x="1966417" y="583931"/>
                  </a:cubicBezTo>
                  <a:cubicBezTo>
                    <a:pt x="1973065" y="592915"/>
                    <a:pt x="1979534" y="601900"/>
                    <a:pt x="1985583" y="611483"/>
                  </a:cubicBezTo>
                  <a:cubicBezTo>
                    <a:pt x="2002594" y="637896"/>
                    <a:pt x="2001575" y="645084"/>
                    <a:pt x="1972766" y="656105"/>
                  </a:cubicBezTo>
                  <a:cubicBezTo>
                    <a:pt x="1950485" y="664670"/>
                    <a:pt x="1927425" y="674073"/>
                    <a:pt x="1902329" y="660357"/>
                  </a:cubicBezTo>
                  <a:cubicBezTo>
                    <a:pt x="1883342" y="649995"/>
                    <a:pt x="1862439" y="655745"/>
                    <a:pt x="1842973" y="661495"/>
                  </a:cubicBezTo>
                  <a:cubicBezTo>
                    <a:pt x="1828418" y="665808"/>
                    <a:pt x="1824345" y="685094"/>
                    <a:pt x="1834767" y="697133"/>
                  </a:cubicBezTo>
                  <a:cubicBezTo>
                    <a:pt x="1837942" y="700786"/>
                    <a:pt x="1844111" y="703901"/>
                    <a:pt x="1842254" y="709112"/>
                  </a:cubicBezTo>
                  <a:cubicBezTo>
                    <a:pt x="1829556" y="742534"/>
                    <a:pt x="1844590" y="787515"/>
                    <a:pt x="1801166" y="808178"/>
                  </a:cubicBezTo>
                  <a:cubicBezTo>
                    <a:pt x="1795488" y="811557"/>
                    <a:pt x="1792619" y="818199"/>
                    <a:pt x="1794038" y="824650"/>
                  </a:cubicBezTo>
                  <a:cubicBezTo>
                    <a:pt x="1798231" y="852980"/>
                    <a:pt x="1792541" y="884066"/>
                    <a:pt x="1816200" y="907365"/>
                  </a:cubicBezTo>
                  <a:cubicBezTo>
                    <a:pt x="1824166" y="915152"/>
                    <a:pt x="1816918" y="918206"/>
                    <a:pt x="1810570" y="919344"/>
                  </a:cubicBezTo>
                  <a:cubicBezTo>
                    <a:pt x="1801046" y="921380"/>
                    <a:pt x="1791283" y="922638"/>
                    <a:pt x="1781640" y="923836"/>
                  </a:cubicBezTo>
                  <a:cubicBezTo>
                    <a:pt x="1751693" y="927669"/>
                    <a:pt x="1747440" y="933599"/>
                    <a:pt x="1753130" y="962888"/>
                  </a:cubicBezTo>
                  <a:cubicBezTo>
                    <a:pt x="1753496" y="967769"/>
                    <a:pt x="1753496" y="972675"/>
                    <a:pt x="1753130" y="977562"/>
                  </a:cubicBezTo>
                  <a:close/>
                </a:path>
              </a:pathLst>
            </a:custGeom>
            <a:grpFill/>
            <a:ln w="12700" cap="flat">
              <a:solidFill>
                <a:srgbClr val="79D5FF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683350"/>
              <a:endParaRPr lang="pl-PL" sz="1350" dirty="0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42" name="Dowolny kształt: kształt 85">
              <a:extLst>
                <a:ext uri="{FF2B5EF4-FFF2-40B4-BE49-F238E27FC236}">
                  <a16:creationId xmlns:a16="http://schemas.microsoft.com/office/drawing/2014/main" id="{78D68FD6-BA27-4DCA-B42B-63057D827113}"/>
                </a:ext>
              </a:extLst>
            </p:cNvPr>
            <p:cNvSpPr/>
            <p:nvPr/>
          </p:nvSpPr>
          <p:spPr>
            <a:xfrm>
              <a:off x="7325703" y="714146"/>
              <a:ext cx="1515348" cy="2252059"/>
            </a:xfrm>
            <a:custGeom>
              <a:avLst/>
              <a:gdLst>
                <a:gd name="connsiteX0" fmla="*/ 672329 w 1515348"/>
                <a:gd name="connsiteY0" fmla="*/ 25380 h 2252059"/>
                <a:gd name="connsiteX1" fmla="*/ 734620 w 1515348"/>
                <a:gd name="connsiteY1" fmla="*/ 2919 h 2252059"/>
                <a:gd name="connsiteX2" fmla="*/ 795473 w 1515348"/>
                <a:gd name="connsiteY2" fmla="*/ 31849 h 2252059"/>
                <a:gd name="connsiteX3" fmla="*/ 830692 w 1515348"/>
                <a:gd name="connsiteY3" fmla="*/ 75452 h 2252059"/>
                <a:gd name="connsiteX4" fmla="*/ 850816 w 1515348"/>
                <a:gd name="connsiteY4" fmla="*/ 74734 h 2252059"/>
                <a:gd name="connsiteX5" fmla="*/ 915204 w 1515348"/>
                <a:gd name="connsiteY5" fmla="*/ 110671 h 2252059"/>
                <a:gd name="connsiteX6" fmla="*/ 965216 w 1515348"/>
                <a:gd name="connsiteY6" fmla="*/ 146608 h 2252059"/>
                <a:gd name="connsiteX7" fmla="*/ 1021518 w 1515348"/>
                <a:gd name="connsiteY7" fmla="*/ 157149 h 2252059"/>
                <a:gd name="connsiteX8" fmla="*/ 1083090 w 1515348"/>
                <a:gd name="connsiteY8" fmla="*/ 227826 h 2252059"/>
                <a:gd name="connsiteX9" fmla="*/ 1108726 w 1515348"/>
                <a:gd name="connsiteY9" fmla="*/ 246633 h 2252059"/>
                <a:gd name="connsiteX10" fmla="*/ 1145202 w 1515348"/>
                <a:gd name="connsiteY10" fmla="*/ 276580 h 2252059"/>
                <a:gd name="connsiteX11" fmla="*/ 1167662 w 1515348"/>
                <a:gd name="connsiteY11" fmla="*/ 376486 h 2252059"/>
                <a:gd name="connsiteX12" fmla="*/ 1154246 w 1515348"/>
                <a:gd name="connsiteY12" fmla="*/ 421467 h 2252059"/>
                <a:gd name="connsiteX13" fmla="*/ 1162032 w 1515348"/>
                <a:gd name="connsiteY13" fmla="*/ 486992 h 2252059"/>
                <a:gd name="connsiteX14" fmla="*/ 1171436 w 1515348"/>
                <a:gd name="connsiteY14" fmla="*/ 510950 h 2252059"/>
                <a:gd name="connsiteX15" fmla="*/ 1196651 w 1515348"/>
                <a:gd name="connsiteY15" fmla="*/ 574679 h 2252059"/>
                <a:gd name="connsiteX16" fmla="*/ 1201802 w 1515348"/>
                <a:gd name="connsiteY16" fmla="*/ 619780 h 2252059"/>
                <a:gd name="connsiteX17" fmla="*/ 1201263 w 1515348"/>
                <a:gd name="connsiteY17" fmla="*/ 669014 h 2252059"/>
                <a:gd name="connsiteX18" fmla="*/ 1257265 w 1515348"/>
                <a:gd name="connsiteY18" fmla="*/ 880504 h 2252059"/>
                <a:gd name="connsiteX19" fmla="*/ 1284997 w 1515348"/>
                <a:gd name="connsiteY19" fmla="*/ 950222 h 2252059"/>
                <a:gd name="connsiteX20" fmla="*/ 1347707 w 1515348"/>
                <a:gd name="connsiteY20" fmla="*/ 1087561 h 2252059"/>
                <a:gd name="connsiteX21" fmla="*/ 1377654 w 1515348"/>
                <a:gd name="connsiteY21" fmla="*/ 1156680 h 2252059"/>
                <a:gd name="connsiteX22" fmla="*/ 1387717 w 1515348"/>
                <a:gd name="connsiteY22" fmla="*/ 1195972 h 2252059"/>
                <a:gd name="connsiteX23" fmla="*/ 1394365 w 1515348"/>
                <a:gd name="connsiteY23" fmla="*/ 1207951 h 2252059"/>
                <a:gd name="connsiteX24" fmla="*/ 1427009 w 1515348"/>
                <a:gd name="connsiteY24" fmla="*/ 1245206 h 2252059"/>
                <a:gd name="connsiteX25" fmla="*/ 1463904 w 1515348"/>
                <a:gd name="connsiteY25" fmla="*/ 1295817 h 2252059"/>
                <a:gd name="connsiteX26" fmla="*/ 1459771 w 1515348"/>
                <a:gd name="connsiteY26" fmla="*/ 1363259 h 2252059"/>
                <a:gd name="connsiteX27" fmla="*/ 1463485 w 1515348"/>
                <a:gd name="connsiteY27" fmla="*/ 1395303 h 2252059"/>
                <a:gd name="connsiteX28" fmla="*/ 1501398 w 1515348"/>
                <a:gd name="connsiteY28" fmla="*/ 1512817 h 2252059"/>
                <a:gd name="connsiteX29" fmla="*/ 1495409 w 1515348"/>
                <a:gd name="connsiteY29" fmla="*/ 1615957 h 2252059"/>
                <a:gd name="connsiteX30" fmla="*/ 1518468 w 1515348"/>
                <a:gd name="connsiteY30" fmla="*/ 1748804 h 2252059"/>
                <a:gd name="connsiteX31" fmla="*/ 1496127 w 1515348"/>
                <a:gd name="connsiteY31" fmla="*/ 1816546 h 2252059"/>
                <a:gd name="connsiteX32" fmla="*/ 1413831 w 1515348"/>
                <a:gd name="connsiteY32" fmla="*/ 1894409 h 2252059"/>
                <a:gd name="connsiteX33" fmla="*/ 1371366 w 1515348"/>
                <a:gd name="connsiteY33" fmla="*/ 1910761 h 2252059"/>
                <a:gd name="connsiteX34" fmla="*/ 1208690 w 1515348"/>
                <a:gd name="connsiteY34" fmla="*/ 2010187 h 2252059"/>
                <a:gd name="connsiteX35" fmla="*/ 1123639 w 1515348"/>
                <a:gd name="connsiteY35" fmla="*/ 2144233 h 2252059"/>
                <a:gd name="connsiteX36" fmla="*/ 1065720 w 1515348"/>
                <a:gd name="connsiteY36" fmla="*/ 2246054 h 2252059"/>
                <a:gd name="connsiteX37" fmla="*/ 1036671 w 1515348"/>
                <a:gd name="connsiteY37" fmla="*/ 2242101 h 2252059"/>
                <a:gd name="connsiteX38" fmla="*/ 1006724 w 1515348"/>
                <a:gd name="connsiteY38" fmla="*/ 2236112 h 2252059"/>
                <a:gd name="connsiteX39" fmla="*/ 981747 w 1515348"/>
                <a:gd name="connsiteY39" fmla="*/ 2231859 h 2252059"/>
                <a:gd name="connsiteX40" fmla="*/ 916761 w 1515348"/>
                <a:gd name="connsiteY40" fmla="*/ 2185680 h 2252059"/>
                <a:gd name="connsiteX41" fmla="*/ 883819 w 1515348"/>
                <a:gd name="connsiteY41" fmla="*/ 2173342 h 2252059"/>
                <a:gd name="connsiteX42" fmla="*/ 687602 w 1515348"/>
                <a:gd name="connsiteY42" fmla="*/ 2143394 h 2252059"/>
                <a:gd name="connsiteX43" fmla="*/ 671850 w 1515348"/>
                <a:gd name="connsiteY43" fmla="*/ 2128839 h 2252059"/>
                <a:gd name="connsiteX44" fmla="*/ 657894 w 1515348"/>
                <a:gd name="connsiteY44" fmla="*/ 2089308 h 2252059"/>
                <a:gd name="connsiteX45" fmla="*/ 651246 w 1515348"/>
                <a:gd name="connsiteY45" fmla="*/ 2074395 h 2252059"/>
                <a:gd name="connsiteX46" fmla="*/ 626269 w 1515348"/>
                <a:gd name="connsiteY46" fmla="*/ 2019111 h 2252059"/>
                <a:gd name="connsiteX47" fmla="*/ 573142 w 1515348"/>
                <a:gd name="connsiteY47" fmla="*/ 1956581 h 2252059"/>
                <a:gd name="connsiteX48" fmla="*/ 564697 w 1515348"/>
                <a:gd name="connsiteY48" fmla="*/ 1930586 h 2252059"/>
                <a:gd name="connsiteX49" fmla="*/ 578833 w 1515348"/>
                <a:gd name="connsiteY49" fmla="*/ 1864702 h 2252059"/>
                <a:gd name="connsiteX50" fmla="*/ 576137 w 1515348"/>
                <a:gd name="connsiteY50" fmla="*/ 1766893 h 2252059"/>
                <a:gd name="connsiteX51" fmla="*/ 561762 w 1515348"/>
                <a:gd name="connsiteY51" fmla="*/ 1744073 h 2252059"/>
                <a:gd name="connsiteX52" fmla="*/ 466828 w 1515348"/>
                <a:gd name="connsiteY52" fmla="*/ 1746049 h 2252059"/>
                <a:gd name="connsiteX53" fmla="*/ 434844 w 1515348"/>
                <a:gd name="connsiteY53" fmla="*/ 1721133 h 2252059"/>
                <a:gd name="connsiteX54" fmla="*/ 444188 w 1515348"/>
                <a:gd name="connsiteY54" fmla="*/ 1663394 h 2252059"/>
                <a:gd name="connsiteX55" fmla="*/ 427657 w 1515348"/>
                <a:gd name="connsiteY55" fmla="*/ 1637279 h 2252059"/>
                <a:gd name="connsiteX56" fmla="*/ 387587 w 1515348"/>
                <a:gd name="connsiteY56" fmla="*/ 1635842 h 2252059"/>
                <a:gd name="connsiteX57" fmla="*/ 353447 w 1515348"/>
                <a:gd name="connsiteY57" fmla="*/ 1655847 h 2252059"/>
                <a:gd name="connsiteX58" fmla="*/ 282291 w 1515348"/>
                <a:gd name="connsiteY58" fmla="*/ 1657404 h 2252059"/>
                <a:gd name="connsiteX59" fmla="*/ 271031 w 1515348"/>
                <a:gd name="connsiteY59" fmla="*/ 1642730 h 2252059"/>
                <a:gd name="connsiteX60" fmla="*/ 271031 w 1515348"/>
                <a:gd name="connsiteY60" fmla="*/ 1615418 h 2252059"/>
                <a:gd name="connsiteX61" fmla="*/ 241862 w 1515348"/>
                <a:gd name="connsiteY61" fmla="*/ 1584572 h 2252059"/>
                <a:gd name="connsiteX62" fmla="*/ 202870 w 1515348"/>
                <a:gd name="connsiteY62" fmla="*/ 1570017 h 2252059"/>
                <a:gd name="connsiteX63" fmla="*/ 205626 w 1515348"/>
                <a:gd name="connsiteY63" fmla="*/ 1546778 h 2252059"/>
                <a:gd name="connsiteX64" fmla="*/ 248091 w 1515348"/>
                <a:gd name="connsiteY64" fmla="*/ 1486883 h 2252059"/>
                <a:gd name="connsiteX65" fmla="*/ 239167 w 1515348"/>
                <a:gd name="connsiteY65" fmla="*/ 1441542 h 2252059"/>
                <a:gd name="connsiteX66" fmla="*/ 199935 w 1515348"/>
                <a:gd name="connsiteY66" fmla="*/ 1432737 h 2252059"/>
                <a:gd name="connsiteX67" fmla="*/ 181368 w 1515348"/>
                <a:gd name="connsiteY67" fmla="*/ 1432737 h 2252059"/>
                <a:gd name="connsiteX68" fmla="*/ 109973 w 1515348"/>
                <a:gd name="connsiteY68" fmla="*/ 1400813 h 2252059"/>
                <a:gd name="connsiteX69" fmla="*/ 80025 w 1515348"/>
                <a:gd name="connsiteY69" fmla="*/ 1379251 h 2252059"/>
                <a:gd name="connsiteX70" fmla="*/ 50078 w 1515348"/>
                <a:gd name="connsiteY70" fmla="*/ 1310132 h 2252059"/>
                <a:gd name="connsiteX71" fmla="*/ 61398 w 1515348"/>
                <a:gd name="connsiteY71" fmla="*/ 1270721 h 2252059"/>
                <a:gd name="connsiteX72" fmla="*/ 57744 w 1515348"/>
                <a:gd name="connsiteY72" fmla="*/ 1158956 h 2252059"/>
                <a:gd name="connsiteX73" fmla="*/ 9469 w 1515348"/>
                <a:gd name="connsiteY73" fmla="*/ 1115353 h 2252059"/>
                <a:gd name="connsiteX74" fmla="*/ 13542 w 1515348"/>
                <a:gd name="connsiteY74" fmla="*/ 1094569 h 2252059"/>
                <a:gd name="connsiteX75" fmla="*/ 176936 w 1515348"/>
                <a:gd name="connsiteY75" fmla="*/ 1077379 h 2252059"/>
                <a:gd name="connsiteX76" fmla="*/ 212873 w 1515348"/>
                <a:gd name="connsiteY76" fmla="*/ 1057015 h 2252059"/>
                <a:gd name="connsiteX77" fmla="*/ 258273 w 1515348"/>
                <a:gd name="connsiteY77" fmla="*/ 1039046 h 2252059"/>
                <a:gd name="connsiteX78" fmla="*/ 304752 w 1515348"/>
                <a:gd name="connsiteY78" fmla="*/ 1021617 h 2252059"/>
                <a:gd name="connsiteX79" fmla="*/ 329549 w 1515348"/>
                <a:gd name="connsiteY79" fmla="*/ 1000114 h 2252059"/>
                <a:gd name="connsiteX80" fmla="*/ 402681 w 1515348"/>
                <a:gd name="connsiteY80" fmla="*/ 958188 h 2252059"/>
                <a:gd name="connsiteX81" fmla="*/ 460240 w 1515348"/>
                <a:gd name="connsiteY81" fmla="*/ 876550 h 2252059"/>
                <a:gd name="connsiteX82" fmla="*/ 495159 w 1515348"/>
                <a:gd name="connsiteY82" fmla="*/ 834923 h 2252059"/>
                <a:gd name="connsiteX83" fmla="*/ 524088 w 1515348"/>
                <a:gd name="connsiteY83" fmla="*/ 838936 h 2252059"/>
                <a:gd name="connsiteX84" fmla="*/ 554036 w 1515348"/>
                <a:gd name="connsiteY84" fmla="*/ 831330 h 2252059"/>
                <a:gd name="connsiteX85" fmla="*/ 621598 w 1515348"/>
                <a:gd name="connsiteY85" fmla="*/ 774010 h 2252059"/>
                <a:gd name="connsiteX86" fmla="*/ 634056 w 1515348"/>
                <a:gd name="connsiteY86" fmla="*/ 765265 h 2252059"/>
                <a:gd name="connsiteX87" fmla="*/ 689099 w 1515348"/>
                <a:gd name="connsiteY87" fmla="*/ 700039 h 2252059"/>
                <a:gd name="connsiteX88" fmla="*/ 745161 w 1515348"/>
                <a:gd name="connsiteY88" fmla="*/ 560544 h 2252059"/>
                <a:gd name="connsiteX89" fmla="*/ 698024 w 1515348"/>
                <a:gd name="connsiteY89" fmla="*/ 464711 h 2252059"/>
                <a:gd name="connsiteX90" fmla="*/ 640764 w 1515348"/>
                <a:gd name="connsiteY90" fmla="*/ 401102 h 2252059"/>
                <a:gd name="connsiteX91" fmla="*/ 637410 w 1515348"/>
                <a:gd name="connsiteY91" fmla="*/ 370616 h 2252059"/>
                <a:gd name="connsiteX92" fmla="*/ 626868 w 1515348"/>
                <a:gd name="connsiteY92" fmla="*/ 274783 h 2252059"/>
                <a:gd name="connsiteX93" fmla="*/ 599676 w 1515348"/>
                <a:gd name="connsiteY93" fmla="*/ 260409 h 2252059"/>
                <a:gd name="connsiteX94" fmla="*/ 570866 w 1515348"/>
                <a:gd name="connsiteY94" fmla="*/ 218841 h 2252059"/>
                <a:gd name="connsiteX95" fmla="*/ 608600 w 1515348"/>
                <a:gd name="connsiteY95" fmla="*/ 171883 h 2252059"/>
                <a:gd name="connsiteX96" fmla="*/ 689818 w 1515348"/>
                <a:gd name="connsiteY96" fmla="*/ 164037 h 2252059"/>
                <a:gd name="connsiteX97" fmla="*/ 739950 w 1515348"/>
                <a:gd name="connsiteY97" fmla="*/ 117439 h 2252059"/>
                <a:gd name="connsiteX98" fmla="*/ 723420 w 1515348"/>
                <a:gd name="connsiteY98" fmla="*/ 72158 h 2252059"/>
                <a:gd name="connsiteX99" fmla="*/ 698084 w 1515348"/>
                <a:gd name="connsiteY99" fmla="*/ 50117 h 2252059"/>
                <a:gd name="connsiteX100" fmla="*/ 672329 w 1515348"/>
                <a:gd name="connsiteY100" fmla="*/ 25380 h 2252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1515348" h="2252059">
                  <a:moveTo>
                    <a:pt x="672329" y="25380"/>
                  </a:moveTo>
                  <a:cubicBezTo>
                    <a:pt x="692933" y="12802"/>
                    <a:pt x="711919" y="3818"/>
                    <a:pt x="734620" y="2919"/>
                  </a:cubicBezTo>
                  <a:cubicBezTo>
                    <a:pt x="760554" y="1901"/>
                    <a:pt x="781039" y="8909"/>
                    <a:pt x="795473" y="31849"/>
                  </a:cubicBezTo>
                  <a:cubicBezTo>
                    <a:pt x="805356" y="47601"/>
                    <a:pt x="822786" y="57184"/>
                    <a:pt x="830692" y="75452"/>
                  </a:cubicBezTo>
                  <a:cubicBezTo>
                    <a:pt x="834285" y="83898"/>
                    <a:pt x="843809" y="78806"/>
                    <a:pt x="850816" y="74734"/>
                  </a:cubicBezTo>
                  <a:cubicBezTo>
                    <a:pt x="874775" y="61077"/>
                    <a:pt x="915204" y="83598"/>
                    <a:pt x="915204" y="110671"/>
                  </a:cubicBezTo>
                  <a:cubicBezTo>
                    <a:pt x="915204" y="134629"/>
                    <a:pt x="943415" y="156490"/>
                    <a:pt x="965216" y="146608"/>
                  </a:cubicBezTo>
                  <a:cubicBezTo>
                    <a:pt x="988216" y="136126"/>
                    <a:pt x="1003849" y="142595"/>
                    <a:pt x="1021518" y="157149"/>
                  </a:cubicBezTo>
                  <a:cubicBezTo>
                    <a:pt x="1046135" y="177454"/>
                    <a:pt x="1068296" y="199495"/>
                    <a:pt x="1083090" y="227826"/>
                  </a:cubicBezTo>
                  <a:cubicBezTo>
                    <a:pt x="1089080" y="239026"/>
                    <a:pt x="1097105" y="245794"/>
                    <a:pt x="1108726" y="246633"/>
                  </a:cubicBezTo>
                  <a:cubicBezTo>
                    <a:pt x="1128970" y="247591"/>
                    <a:pt x="1138673" y="260169"/>
                    <a:pt x="1145202" y="276580"/>
                  </a:cubicBezTo>
                  <a:cubicBezTo>
                    <a:pt x="1157659" y="308684"/>
                    <a:pt x="1162451" y="342465"/>
                    <a:pt x="1167662" y="376486"/>
                  </a:cubicBezTo>
                  <a:cubicBezTo>
                    <a:pt x="1169758" y="392699"/>
                    <a:pt x="1164847" y="409039"/>
                    <a:pt x="1154246" y="421467"/>
                  </a:cubicBezTo>
                  <a:cubicBezTo>
                    <a:pt x="1134840" y="447042"/>
                    <a:pt x="1133342" y="469383"/>
                    <a:pt x="1162032" y="486992"/>
                  </a:cubicBezTo>
                  <a:cubicBezTo>
                    <a:pt x="1171196" y="492562"/>
                    <a:pt x="1170957" y="502026"/>
                    <a:pt x="1171436" y="510950"/>
                  </a:cubicBezTo>
                  <a:cubicBezTo>
                    <a:pt x="1172753" y="534908"/>
                    <a:pt x="1175389" y="557429"/>
                    <a:pt x="1196651" y="574679"/>
                  </a:cubicBezTo>
                  <a:cubicBezTo>
                    <a:pt x="1210607" y="585999"/>
                    <a:pt x="1207433" y="604087"/>
                    <a:pt x="1201802" y="619780"/>
                  </a:cubicBezTo>
                  <a:cubicBezTo>
                    <a:pt x="1196471" y="635724"/>
                    <a:pt x="1196232" y="652956"/>
                    <a:pt x="1201263" y="669014"/>
                  </a:cubicBezTo>
                  <a:cubicBezTo>
                    <a:pt x="1219771" y="739510"/>
                    <a:pt x="1246005" y="807971"/>
                    <a:pt x="1257265" y="880504"/>
                  </a:cubicBezTo>
                  <a:cubicBezTo>
                    <a:pt x="1261099" y="905360"/>
                    <a:pt x="1272479" y="928001"/>
                    <a:pt x="1284997" y="950222"/>
                  </a:cubicBezTo>
                  <a:cubicBezTo>
                    <a:pt x="1309494" y="994263"/>
                    <a:pt x="1330457" y="1040190"/>
                    <a:pt x="1347707" y="1087561"/>
                  </a:cubicBezTo>
                  <a:cubicBezTo>
                    <a:pt x="1356512" y="1111519"/>
                    <a:pt x="1366874" y="1133980"/>
                    <a:pt x="1377654" y="1156680"/>
                  </a:cubicBezTo>
                  <a:cubicBezTo>
                    <a:pt x="1383644" y="1168659"/>
                    <a:pt x="1392509" y="1180639"/>
                    <a:pt x="1387717" y="1195972"/>
                  </a:cubicBezTo>
                  <a:cubicBezTo>
                    <a:pt x="1386699" y="1201051"/>
                    <a:pt x="1389514" y="1206118"/>
                    <a:pt x="1394365" y="1207951"/>
                  </a:cubicBezTo>
                  <a:cubicBezTo>
                    <a:pt x="1410837" y="1215617"/>
                    <a:pt x="1418323" y="1231070"/>
                    <a:pt x="1427009" y="1245206"/>
                  </a:cubicBezTo>
                  <a:cubicBezTo>
                    <a:pt x="1437370" y="1263408"/>
                    <a:pt x="1449768" y="1280382"/>
                    <a:pt x="1463904" y="1295817"/>
                  </a:cubicBezTo>
                  <a:cubicBezTo>
                    <a:pt x="1482951" y="1315762"/>
                    <a:pt x="1481872" y="1335887"/>
                    <a:pt x="1459771" y="1363259"/>
                  </a:cubicBezTo>
                  <a:cubicBezTo>
                    <a:pt x="1448151" y="1377514"/>
                    <a:pt x="1449768" y="1386918"/>
                    <a:pt x="1463485" y="1395303"/>
                  </a:cubicBezTo>
                  <a:cubicBezTo>
                    <a:pt x="1509903" y="1423813"/>
                    <a:pt x="1506130" y="1468315"/>
                    <a:pt x="1501398" y="1512817"/>
                  </a:cubicBezTo>
                  <a:cubicBezTo>
                    <a:pt x="1497685" y="1547197"/>
                    <a:pt x="1481153" y="1582056"/>
                    <a:pt x="1495409" y="1615957"/>
                  </a:cubicBezTo>
                  <a:cubicBezTo>
                    <a:pt x="1513377" y="1659021"/>
                    <a:pt x="1517390" y="1703344"/>
                    <a:pt x="1518468" y="1748804"/>
                  </a:cubicBezTo>
                  <a:cubicBezTo>
                    <a:pt x="1519068" y="1774140"/>
                    <a:pt x="1513197" y="1797200"/>
                    <a:pt x="1496127" y="1816546"/>
                  </a:cubicBezTo>
                  <a:cubicBezTo>
                    <a:pt x="1471091" y="1844996"/>
                    <a:pt x="1441503" y="1868715"/>
                    <a:pt x="1413831" y="1894409"/>
                  </a:cubicBezTo>
                  <a:cubicBezTo>
                    <a:pt x="1401852" y="1905430"/>
                    <a:pt x="1386639" y="1908725"/>
                    <a:pt x="1371366" y="1910761"/>
                  </a:cubicBezTo>
                  <a:cubicBezTo>
                    <a:pt x="1302426" y="1919985"/>
                    <a:pt x="1252653" y="1960893"/>
                    <a:pt x="1208690" y="2010187"/>
                  </a:cubicBezTo>
                  <a:cubicBezTo>
                    <a:pt x="1173592" y="2050221"/>
                    <a:pt x="1144902" y="2095436"/>
                    <a:pt x="1123639" y="2144233"/>
                  </a:cubicBezTo>
                  <a:cubicBezTo>
                    <a:pt x="1107767" y="2179571"/>
                    <a:pt x="1083030" y="2210776"/>
                    <a:pt x="1065720" y="2246054"/>
                  </a:cubicBezTo>
                  <a:cubicBezTo>
                    <a:pt x="1057934" y="2261867"/>
                    <a:pt x="1041762" y="2247312"/>
                    <a:pt x="1036671" y="2242101"/>
                  </a:cubicBezTo>
                  <a:cubicBezTo>
                    <a:pt x="1026609" y="2231679"/>
                    <a:pt x="1017804" y="2232159"/>
                    <a:pt x="1006724" y="2236112"/>
                  </a:cubicBezTo>
                  <a:cubicBezTo>
                    <a:pt x="998278" y="2239574"/>
                    <a:pt x="988575" y="2237921"/>
                    <a:pt x="981747" y="2231859"/>
                  </a:cubicBezTo>
                  <a:cubicBezTo>
                    <a:pt x="960365" y="2216047"/>
                    <a:pt x="938264" y="2201253"/>
                    <a:pt x="916761" y="2185680"/>
                  </a:cubicBezTo>
                  <a:cubicBezTo>
                    <a:pt x="907405" y="2178103"/>
                    <a:pt x="895846" y="2173773"/>
                    <a:pt x="883819" y="2173342"/>
                  </a:cubicBezTo>
                  <a:cubicBezTo>
                    <a:pt x="816676" y="2174360"/>
                    <a:pt x="753127" y="2152258"/>
                    <a:pt x="687602" y="2143394"/>
                  </a:cubicBezTo>
                  <a:cubicBezTo>
                    <a:pt x="679780" y="2142406"/>
                    <a:pt x="673449" y="2136560"/>
                    <a:pt x="671850" y="2128839"/>
                  </a:cubicBezTo>
                  <a:cubicBezTo>
                    <a:pt x="667178" y="2115662"/>
                    <a:pt x="662626" y="2102426"/>
                    <a:pt x="657894" y="2089308"/>
                  </a:cubicBezTo>
                  <a:cubicBezTo>
                    <a:pt x="655978" y="2084098"/>
                    <a:pt x="654899" y="2075892"/>
                    <a:pt x="651246" y="2074395"/>
                  </a:cubicBezTo>
                  <a:cubicBezTo>
                    <a:pt x="625011" y="2063733"/>
                    <a:pt x="628126" y="2039296"/>
                    <a:pt x="626269" y="2019111"/>
                  </a:cubicBezTo>
                  <a:cubicBezTo>
                    <a:pt x="623155" y="1984552"/>
                    <a:pt x="602791" y="1966703"/>
                    <a:pt x="573142" y="1956581"/>
                  </a:cubicBezTo>
                  <a:cubicBezTo>
                    <a:pt x="557210" y="1951130"/>
                    <a:pt x="547388" y="1948675"/>
                    <a:pt x="564697" y="1930586"/>
                  </a:cubicBezTo>
                  <a:cubicBezTo>
                    <a:pt x="582145" y="1913420"/>
                    <a:pt x="587703" y="1887516"/>
                    <a:pt x="578833" y="1864702"/>
                  </a:cubicBezTo>
                  <a:cubicBezTo>
                    <a:pt x="567752" y="1832777"/>
                    <a:pt x="574161" y="1799476"/>
                    <a:pt x="576137" y="1766893"/>
                  </a:cubicBezTo>
                  <a:cubicBezTo>
                    <a:pt x="576916" y="1753835"/>
                    <a:pt x="574700" y="1746888"/>
                    <a:pt x="561762" y="1744073"/>
                  </a:cubicBezTo>
                  <a:cubicBezTo>
                    <a:pt x="530018" y="1737245"/>
                    <a:pt x="499471" y="1728141"/>
                    <a:pt x="466828" y="1746049"/>
                  </a:cubicBezTo>
                  <a:cubicBezTo>
                    <a:pt x="443410" y="1758807"/>
                    <a:pt x="432209" y="1747487"/>
                    <a:pt x="434844" y="1721133"/>
                  </a:cubicBezTo>
                  <a:cubicBezTo>
                    <a:pt x="436821" y="1701667"/>
                    <a:pt x="445626" y="1683578"/>
                    <a:pt x="444188" y="1663394"/>
                  </a:cubicBezTo>
                  <a:cubicBezTo>
                    <a:pt x="443350" y="1650696"/>
                    <a:pt x="439936" y="1642131"/>
                    <a:pt x="427657" y="1637279"/>
                  </a:cubicBezTo>
                  <a:cubicBezTo>
                    <a:pt x="414300" y="1632009"/>
                    <a:pt x="401602" y="1622246"/>
                    <a:pt x="387587" y="1635842"/>
                  </a:cubicBezTo>
                  <a:cubicBezTo>
                    <a:pt x="377824" y="1645246"/>
                    <a:pt x="364767" y="1649139"/>
                    <a:pt x="353447" y="1655847"/>
                  </a:cubicBezTo>
                  <a:cubicBezTo>
                    <a:pt x="329489" y="1670162"/>
                    <a:pt x="305950" y="1659860"/>
                    <a:pt x="282291" y="1657404"/>
                  </a:cubicBezTo>
                  <a:cubicBezTo>
                    <a:pt x="273966" y="1656506"/>
                    <a:pt x="270312" y="1651415"/>
                    <a:pt x="271031" y="1642730"/>
                  </a:cubicBezTo>
                  <a:cubicBezTo>
                    <a:pt x="271690" y="1633638"/>
                    <a:pt x="271690" y="1624510"/>
                    <a:pt x="271031" y="1615418"/>
                  </a:cubicBezTo>
                  <a:cubicBezTo>
                    <a:pt x="269474" y="1597809"/>
                    <a:pt x="263005" y="1584332"/>
                    <a:pt x="241862" y="1584572"/>
                  </a:cubicBezTo>
                  <a:cubicBezTo>
                    <a:pt x="227188" y="1584572"/>
                    <a:pt x="215089" y="1576126"/>
                    <a:pt x="202870" y="1570017"/>
                  </a:cubicBezTo>
                  <a:cubicBezTo>
                    <a:pt x="188016" y="1562530"/>
                    <a:pt x="194964" y="1553187"/>
                    <a:pt x="205626" y="1546778"/>
                  </a:cubicBezTo>
                  <a:cubicBezTo>
                    <a:pt x="227595" y="1533697"/>
                    <a:pt x="243018" y="1511943"/>
                    <a:pt x="248091" y="1486883"/>
                  </a:cubicBezTo>
                  <a:cubicBezTo>
                    <a:pt x="252655" y="1471214"/>
                    <a:pt x="249325" y="1454312"/>
                    <a:pt x="239167" y="1441542"/>
                  </a:cubicBezTo>
                  <a:cubicBezTo>
                    <a:pt x="228685" y="1428784"/>
                    <a:pt x="216886" y="1419800"/>
                    <a:pt x="199935" y="1432737"/>
                  </a:cubicBezTo>
                  <a:cubicBezTo>
                    <a:pt x="194365" y="1436990"/>
                    <a:pt x="185920" y="1440404"/>
                    <a:pt x="181368" y="1432737"/>
                  </a:cubicBezTo>
                  <a:cubicBezTo>
                    <a:pt x="165196" y="1404467"/>
                    <a:pt x="136147" y="1404706"/>
                    <a:pt x="109973" y="1400813"/>
                  </a:cubicBezTo>
                  <a:cubicBezTo>
                    <a:pt x="94640" y="1398597"/>
                    <a:pt x="86015" y="1392847"/>
                    <a:pt x="80025" y="1379251"/>
                  </a:cubicBezTo>
                  <a:cubicBezTo>
                    <a:pt x="70203" y="1356191"/>
                    <a:pt x="55648" y="1335228"/>
                    <a:pt x="50078" y="1310132"/>
                  </a:cubicBezTo>
                  <a:cubicBezTo>
                    <a:pt x="46604" y="1294559"/>
                    <a:pt x="47921" y="1281382"/>
                    <a:pt x="61398" y="1270721"/>
                  </a:cubicBezTo>
                  <a:cubicBezTo>
                    <a:pt x="95538" y="1243708"/>
                    <a:pt x="93082" y="1186149"/>
                    <a:pt x="57744" y="1158956"/>
                  </a:cubicBezTo>
                  <a:cubicBezTo>
                    <a:pt x="40614" y="1145779"/>
                    <a:pt x="25401" y="1130087"/>
                    <a:pt x="9469" y="1115353"/>
                  </a:cubicBezTo>
                  <a:cubicBezTo>
                    <a:pt x="-115" y="1106488"/>
                    <a:pt x="185" y="1101457"/>
                    <a:pt x="13542" y="1094569"/>
                  </a:cubicBezTo>
                  <a:cubicBezTo>
                    <a:pt x="66070" y="1067556"/>
                    <a:pt x="120754" y="1066478"/>
                    <a:pt x="176936" y="1077379"/>
                  </a:cubicBezTo>
                  <a:cubicBezTo>
                    <a:pt x="203829" y="1082650"/>
                    <a:pt x="205266" y="1082111"/>
                    <a:pt x="212873" y="1057015"/>
                  </a:cubicBezTo>
                  <a:cubicBezTo>
                    <a:pt x="221857" y="1026348"/>
                    <a:pt x="231141" y="1022695"/>
                    <a:pt x="258273" y="1039046"/>
                  </a:cubicBezTo>
                  <a:cubicBezTo>
                    <a:pt x="283429" y="1054140"/>
                    <a:pt x="297085" y="1049348"/>
                    <a:pt x="304752" y="1021617"/>
                  </a:cubicBezTo>
                  <a:cubicBezTo>
                    <a:pt x="308466" y="1008260"/>
                    <a:pt x="316132" y="1000833"/>
                    <a:pt x="329549" y="1000114"/>
                  </a:cubicBezTo>
                  <a:cubicBezTo>
                    <a:pt x="361173" y="998318"/>
                    <a:pt x="381658" y="981008"/>
                    <a:pt x="402681" y="958188"/>
                  </a:cubicBezTo>
                  <a:cubicBezTo>
                    <a:pt x="425680" y="932972"/>
                    <a:pt x="442391" y="904821"/>
                    <a:pt x="460240" y="876550"/>
                  </a:cubicBezTo>
                  <a:cubicBezTo>
                    <a:pt x="470572" y="861631"/>
                    <a:pt x="482264" y="847693"/>
                    <a:pt x="495159" y="834923"/>
                  </a:cubicBezTo>
                  <a:cubicBezTo>
                    <a:pt x="505880" y="823543"/>
                    <a:pt x="515284" y="831449"/>
                    <a:pt x="524088" y="838936"/>
                  </a:cubicBezTo>
                  <a:cubicBezTo>
                    <a:pt x="542057" y="854389"/>
                    <a:pt x="545710" y="853551"/>
                    <a:pt x="554036" y="831330"/>
                  </a:cubicBezTo>
                  <a:cubicBezTo>
                    <a:pt x="565715" y="799406"/>
                    <a:pt x="589254" y="781317"/>
                    <a:pt x="621598" y="774010"/>
                  </a:cubicBezTo>
                  <a:cubicBezTo>
                    <a:pt x="626892" y="773207"/>
                    <a:pt x="631504" y="769973"/>
                    <a:pt x="634056" y="765265"/>
                  </a:cubicBezTo>
                  <a:cubicBezTo>
                    <a:pt x="650018" y="741619"/>
                    <a:pt x="668472" y="719751"/>
                    <a:pt x="689099" y="700039"/>
                  </a:cubicBezTo>
                  <a:cubicBezTo>
                    <a:pt x="726354" y="662305"/>
                    <a:pt x="750911" y="619061"/>
                    <a:pt x="745161" y="560544"/>
                  </a:cubicBezTo>
                  <a:cubicBezTo>
                    <a:pt x="741208" y="520174"/>
                    <a:pt x="724498" y="492383"/>
                    <a:pt x="698024" y="464711"/>
                  </a:cubicBezTo>
                  <a:cubicBezTo>
                    <a:pt x="678558" y="444107"/>
                    <a:pt x="661727" y="420688"/>
                    <a:pt x="640764" y="401102"/>
                  </a:cubicBezTo>
                  <a:cubicBezTo>
                    <a:pt x="630941" y="391998"/>
                    <a:pt x="631480" y="381637"/>
                    <a:pt x="637410" y="370616"/>
                  </a:cubicBezTo>
                  <a:cubicBezTo>
                    <a:pt x="655798" y="336416"/>
                    <a:pt x="641363" y="305270"/>
                    <a:pt x="626868" y="274783"/>
                  </a:cubicBezTo>
                  <a:cubicBezTo>
                    <a:pt x="622376" y="265440"/>
                    <a:pt x="609499" y="263763"/>
                    <a:pt x="599676" y="260409"/>
                  </a:cubicBezTo>
                  <a:cubicBezTo>
                    <a:pt x="581492" y="255048"/>
                    <a:pt x="569501" y="237750"/>
                    <a:pt x="570866" y="218841"/>
                  </a:cubicBezTo>
                  <a:cubicBezTo>
                    <a:pt x="570866" y="197698"/>
                    <a:pt x="590332" y="174160"/>
                    <a:pt x="608600" y="171883"/>
                  </a:cubicBezTo>
                  <a:cubicBezTo>
                    <a:pt x="635613" y="168470"/>
                    <a:pt x="662506" y="166253"/>
                    <a:pt x="689818" y="164037"/>
                  </a:cubicBezTo>
                  <a:cubicBezTo>
                    <a:pt x="714854" y="162001"/>
                    <a:pt x="737734" y="142056"/>
                    <a:pt x="739950" y="117439"/>
                  </a:cubicBezTo>
                  <a:cubicBezTo>
                    <a:pt x="742113" y="100560"/>
                    <a:pt x="735950" y="83676"/>
                    <a:pt x="723420" y="72158"/>
                  </a:cubicBezTo>
                  <a:cubicBezTo>
                    <a:pt x="715094" y="64671"/>
                    <a:pt x="706409" y="57604"/>
                    <a:pt x="698084" y="50117"/>
                  </a:cubicBezTo>
                  <a:cubicBezTo>
                    <a:pt x="689758" y="42630"/>
                    <a:pt x="681972" y="34544"/>
                    <a:pt x="672329" y="25380"/>
                  </a:cubicBezTo>
                  <a:close/>
                </a:path>
              </a:pathLst>
            </a:custGeom>
            <a:grpFill/>
            <a:ln w="12700" cap="flat">
              <a:solidFill>
                <a:srgbClr val="79D5FF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683350"/>
              <a:endParaRPr lang="pl-PL" sz="1350" dirty="0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43" name="Dowolny kształt: kształt 87">
              <a:extLst>
                <a:ext uri="{FF2B5EF4-FFF2-40B4-BE49-F238E27FC236}">
                  <a16:creationId xmlns:a16="http://schemas.microsoft.com/office/drawing/2014/main" id="{8BD45B93-3438-4DB7-9063-14FE1655EE2D}"/>
                </a:ext>
              </a:extLst>
            </p:cNvPr>
            <p:cNvSpPr/>
            <p:nvPr/>
          </p:nvSpPr>
          <p:spPr>
            <a:xfrm>
              <a:off x="4547554" y="1472553"/>
              <a:ext cx="1581233" cy="1509359"/>
            </a:xfrm>
            <a:custGeom>
              <a:avLst/>
              <a:gdLst>
                <a:gd name="connsiteX0" fmla="*/ 1513467 w 1581233"/>
                <a:gd name="connsiteY0" fmla="*/ 765551 h 1509358"/>
                <a:gd name="connsiteX1" fmla="*/ 1513467 w 1581233"/>
                <a:gd name="connsiteY1" fmla="*/ 797176 h 1509358"/>
                <a:gd name="connsiteX2" fmla="*/ 1513107 w 1581233"/>
                <a:gd name="connsiteY2" fmla="*/ 810772 h 1509358"/>
                <a:gd name="connsiteX3" fmla="*/ 1501128 w 1581233"/>
                <a:gd name="connsiteY3" fmla="*/ 809334 h 1509358"/>
                <a:gd name="connsiteX4" fmla="*/ 1471181 w 1581233"/>
                <a:gd name="connsiteY4" fmla="*/ 799691 h 1509358"/>
                <a:gd name="connsiteX5" fmla="*/ 1453212 w 1581233"/>
                <a:gd name="connsiteY5" fmla="*/ 817360 h 1509358"/>
                <a:gd name="connsiteX6" fmla="*/ 1460759 w 1581233"/>
                <a:gd name="connsiteY6" fmla="*/ 832034 h 1509358"/>
                <a:gd name="connsiteX7" fmla="*/ 1500050 w 1581233"/>
                <a:gd name="connsiteY7" fmla="*/ 889654 h 1509358"/>
                <a:gd name="connsiteX8" fmla="*/ 1489689 w 1581233"/>
                <a:gd name="connsiteY8" fmla="*/ 905885 h 1509358"/>
                <a:gd name="connsiteX9" fmla="*/ 1438598 w 1581233"/>
                <a:gd name="connsiteY9" fmla="*/ 929843 h 1509358"/>
                <a:gd name="connsiteX10" fmla="*/ 1448780 w 1581233"/>
                <a:gd name="connsiteY10" fmla="*/ 970213 h 1509358"/>
                <a:gd name="connsiteX11" fmla="*/ 1461897 w 1581233"/>
                <a:gd name="connsiteY11" fmla="*/ 976741 h 1509358"/>
                <a:gd name="connsiteX12" fmla="*/ 1467887 w 1581233"/>
                <a:gd name="connsiteY12" fmla="*/ 1014176 h 1509358"/>
                <a:gd name="connsiteX13" fmla="*/ 1447941 w 1581233"/>
                <a:gd name="connsiteY13" fmla="*/ 1038493 h 1509358"/>
                <a:gd name="connsiteX14" fmla="*/ 1439856 w 1581233"/>
                <a:gd name="connsiteY14" fmla="*/ 1080420 h 1509358"/>
                <a:gd name="connsiteX15" fmla="*/ 1430632 w 1581233"/>
                <a:gd name="connsiteY15" fmla="*/ 1096532 h 1509358"/>
                <a:gd name="connsiteX16" fmla="*/ 1385111 w 1581233"/>
                <a:gd name="connsiteY16" fmla="*/ 1130253 h 1509358"/>
                <a:gd name="connsiteX17" fmla="*/ 1346599 w 1581233"/>
                <a:gd name="connsiteY17" fmla="*/ 1192723 h 1509358"/>
                <a:gd name="connsiteX18" fmla="*/ 1357440 w 1581233"/>
                <a:gd name="connsiteY18" fmla="*/ 1221533 h 1509358"/>
                <a:gd name="connsiteX19" fmla="*/ 1378403 w 1581233"/>
                <a:gd name="connsiteY19" fmla="*/ 1230877 h 1509358"/>
                <a:gd name="connsiteX20" fmla="*/ 1370257 w 1581233"/>
                <a:gd name="connsiteY20" fmla="*/ 1262681 h 1509358"/>
                <a:gd name="connsiteX21" fmla="*/ 1377086 w 1581233"/>
                <a:gd name="connsiteY21" fmla="*/ 1312574 h 1509358"/>
                <a:gd name="connsiteX22" fmla="*/ 1388705 w 1581233"/>
                <a:gd name="connsiteY22" fmla="*/ 1328865 h 1509358"/>
                <a:gd name="connsiteX23" fmla="*/ 1371935 w 1581233"/>
                <a:gd name="connsiteY23" fmla="*/ 1338628 h 1509358"/>
                <a:gd name="connsiteX24" fmla="*/ 1303594 w 1581233"/>
                <a:gd name="connsiteY24" fmla="*/ 1365162 h 1509358"/>
                <a:gd name="connsiteX25" fmla="*/ 1298323 w 1581233"/>
                <a:gd name="connsiteY25" fmla="*/ 1420744 h 1509358"/>
                <a:gd name="connsiteX26" fmla="*/ 1305511 w 1581233"/>
                <a:gd name="connsiteY26" fmla="*/ 1440929 h 1509358"/>
                <a:gd name="connsiteX27" fmla="*/ 1218303 w 1581233"/>
                <a:gd name="connsiteY27" fmla="*/ 1503520 h 1509358"/>
                <a:gd name="connsiteX28" fmla="*/ 1195423 w 1581233"/>
                <a:gd name="connsiteY28" fmla="*/ 1504777 h 1509358"/>
                <a:gd name="connsiteX29" fmla="*/ 1129539 w 1581233"/>
                <a:gd name="connsiteY29" fmla="*/ 1504777 h 1509358"/>
                <a:gd name="connsiteX30" fmla="*/ 1087612 w 1581233"/>
                <a:gd name="connsiteY30" fmla="*/ 1463869 h 1509358"/>
                <a:gd name="connsiteX31" fmla="*/ 1075274 w 1581233"/>
                <a:gd name="connsiteY31" fmla="*/ 1445242 h 1509358"/>
                <a:gd name="connsiteX32" fmla="*/ 1055628 w 1581233"/>
                <a:gd name="connsiteY32" fmla="*/ 1450632 h 1509358"/>
                <a:gd name="connsiteX33" fmla="*/ 1029454 w 1581233"/>
                <a:gd name="connsiteY33" fmla="*/ 1487647 h 1509358"/>
                <a:gd name="connsiteX34" fmla="*/ 942905 w 1581233"/>
                <a:gd name="connsiteY34" fmla="*/ 1455304 h 1509358"/>
                <a:gd name="connsiteX35" fmla="*/ 890018 w 1581233"/>
                <a:gd name="connsiteY35" fmla="*/ 1405411 h 1509358"/>
                <a:gd name="connsiteX36" fmla="*/ 831979 w 1581233"/>
                <a:gd name="connsiteY36" fmla="*/ 1367498 h 1509358"/>
                <a:gd name="connsiteX37" fmla="*/ 770886 w 1581233"/>
                <a:gd name="connsiteY37" fmla="*/ 1350428 h 1509358"/>
                <a:gd name="connsiteX38" fmla="*/ 733691 w 1581233"/>
                <a:gd name="connsiteY38" fmla="*/ 1362766 h 1509358"/>
                <a:gd name="connsiteX39" fmla="*/ 711650 w 1581233"/>
                <a:gd name="connsiteY39" fmla="*/ 1345097 h 1509358"/>
                <a:gd name="connsiteX40" fmla="*/ 711291 w 1581233"/>
                <a:gd name="connsiteY40" fmla="*/ 1311496 h 1509358"/>
                <a:gd name="connsiteX41" fmla="*/ 692783 w 1581233"/>
                <a:gd name="connsiteY41" fmla="*/ 1289754 h 1509358"/>
                <a:gd name="connsiteX42" fmla="*/ 673557 w 1581233"/>
                <a:gd name="connsiteY42" fmla="*/ 1307363 h 1509358"/>
                <a:gd name="connsiteX43" fmla="*/ 594076 w 1581233"/>
                <a:gd name="connsiteY43" fmla="*/ 1338748 h 1509358"/>
                <a:gd name="connsiteX44" fmla="*/ 550712 w 1581233"/>
                <a:gd name="connsiteY44" fmla="*/ 1327128 h 1509358"/>
                <a:gd name="connsiteX45" fmla="*/ 514774 w 1581233"/>
                <a:gd name="connsiteY45" fmla="*/ 1303170 h 1509358"/>
                <a:gd name="connsiteX46" fmla="*/ 466858 w 1581233"/>
                <a:gd name="connsiteY46" fmla="*/ 1259686 h 1509358"/>
                <a:gd name="connsiteX47" fmla="*/ 437390 w 1581233"/>
                <a:gd name="connsiteY47" fmla="*/ 1234411 h 1509358"/>
                <a:gd name="connsiteX48" fmla="*/ 340359 w 1581233"/>
                <a:gd name="connsiteY48" fmla="*/ 1224168 h 1509358"/>
                <a:gd name="connsiteX49" fmla="*/ 312688 w 1581233"/>
                <a:gd name="connsiteY49" fmla="*/ 1233991 h 1509358"/>
                <a:gd name="connsiteX50" fmla="*/ 286394 w 1581233"/>
                <a:gd name="connsiteY50" fmla="*/ 1216562 h 1509358"/>
                <a:gd name="connsiteX51" fmla="*/ 242431 w 1581233"/>
                <a:gd name="connsiteY51" fmla="*/ 1187213 h 1509358"/>
                <a:gd name="connsiteX52" fmla="*/ 224462 w 1581233"/>
                <a:gd name="connsiteY52" fmla="*/ 1173257 h 1509358"/>
                <a:gd name="connsiteX53" fmla="*/ 237400 w 1581233"/>
                <a:gd name="connsiteY53" fmla="*/ 1127198 h 1509358"/>
                <a:gd name="connsiteX54" fmla="*/ 237400 w 1581233"/>
                <a:gd name="connsiteY54" fmla="*/ 1102042 h 1509358"/>
                <a:gd name="connsiteX55" fmla="*/ 211705 w 1581233"/>
                <a:gd name="connsiteY55" fmla="*/ 1103779 h 1509358"/>
                <a:gd name="connsiteX56" fmla="*/ 143424 w 1581233"/>
                <a:gd name="connsiteY56" fmla="*/ 1138878 h 1509358"/>
                <a:gd name="connsiteX57" fmla="*/ 129948 w 1581233"/>
                <a:gd name="connsiteY57" fmla="*/ 1128276 h 1509358"/>
                <a:gd name="connsiteX58" fmla="*/ 116052 w 1581233"/>
                <a:gd name="connsiteY58" fmla="*/ 1064428 h 1509358"/>
                <a:gd name="connsiteX59" fmla="*/ 113477 w 1581233"/>
                <a:gd name="connsiteY59" fmla="*/ 1036696 h 1509358"/>
                <a:gd name="connsiteX60" fmla="*/ 133062 w 1581233"/>
                <a:gd name="connsiteY60" fmla="*/ 1031545 h 1509358"/>
                <a:gd name="connsiteX61" fmla="*/ 169958 w 1581233"/>
                <a:gd name="connsiteY61" fmla="*/ 992254 h 1509358"/>
                <a:gd name="connsiteX62" fmla="*/ 156541 w 1581233"/>
                <a:gd name="connsiteY62" fmla="*/ 861144 h 1509358"/>
                <a:gd name="connsiteX63" fmla="*/ 124737 w 1581233"/>
                <a:gd name="connsiteY63" fmla="*/ 822930 h 1509358"/>
                <a:gd name="connsiteX64" fmla="*/ 72508 w 1581233"/>
                <a:gd name="connsiteY64" fmla="*/ 787413 h 1509358"/>
                <a:gd name="connsiteX65" fmla="*/ 67657 w 1581233"/>
                <a:gd name="connsiteY65" fmla="*/ 764113 h 1509358"/>
                <a:gd name="connsiteX66" fmla="*/ 67657 w 1581233"/>
                <a:gd name="connsiteY66" fmla="*/ 737160 h 1509358"/>
                <a:gd name="connsiteX67" fmla="*/ 75862 w 1581233"/>
                <a:gd name="connsiteY67" fmla="*/ 707992 h 1509358"/>
                <a:gd name="connsiteX68" fmla="*/ 84547 w 1581233"/>
                <a:gd name="connsiteY68" fmla="*/ 691940 h 1509358"/>
                <a:gd name="connsiteX69" fmla="*/ 99222 w 1581233"/>
                <a:gd name="connsiteY69" fmla="*/ 651211 h 1509358"/>
                <a:gd name="connsiteX70" fmla="*/ 89039 w 1581233"/>
                <a:gd name="connsiteY70" fmla="*/ 632703 h 1509358"/>
                <a:gd name="connsiteX71" fmla="*/ 82690 w 1581233"/>
                <a:gd name="connsiteY71" fmla="*/ 632703 h 1509358"/>
                <a:gd name="connsiteX72" fmla="*/ 49748 w 1581233"/>
                <a:gd name="connsiteY72" fmla="*/ 627492 h 1509358"/>
                <a:gd name="connsiteX73" fmla="*/ 44957 w 1581233"/>
                <a:gd name="connsiteY73" fmla="*/ 576162 h 1509358"/>
                <a:gd name="connsiteX74" fmla="*/ 65261 w 1581233"/>
                <a:gd name="connsiteY74" fmla="*/ 564842 h 1509358"/>
                <a:gd name="connsiteX75" fmla="*/ 111560 w 1581233"/>
                <a:gd name="connsiteY75" fmla="*/ 500994 h 1509358"/>
                <a:gd name="connsiteX76" fmla="*/ 106948 w 1581233"/>
                <a:gd name="connsiteY76" fmla="*/ 487637 h 1509358"/>
                <a:gd name="connsiteX77" fmla="*/ 44837 w 1581233"/>
                <a:gd name="connsiteY77" fmla="*/ 430377 h 1509358"/>
                <a:gd name="connsiteX78" fmla="*/ 27407 w 1581233"/>
                <a:gd name="connsiteY78" fmla="*/ 341313 h 1509358"/>
                <a:gd name="connsiteX79" fmla="*/ 104732 w 1581233"/>
                <a:gd name="connsiteY79" fmla="*/ 242905 h 1509358"/>
                <a:gd name="connsiteX80" fmla="*/ 111800 w 1581233"/>
                <a:gd name="connsiteY80" fmla="*/ 230447 h 1509358"/>
                <a:gd name="connsiteX81" fmla="*/ 164986 w 1581233"/>
                <a:gd name="connsiteY81" fmla="*/ 134615 h 1509358"/>
                <a:gd name="connsiteX82" fmla="*/ 187687 w 1581233"/>
                <a:gd name="connsiteY82" fmla="*/ 134615 h 1509358"/>
                <a:gd name="connsiteX83" fmla="*/ 277949 w 1581233"/>
                <a:gd name="connsiteY83" fmla="*/ 177859 h 1509358"/>
                <a:gd name="connsiteX84" fmla="*/ 302386 w 1581233"/>
                <a:gd name="connsiteY84" fmla="*/ 179656 h 1509358"/>
                <a:gd name="connsiteX85" fmla="*/ 344852 w 1581233"/>
                <a:gd name="connsiteY85" fmla="*/ 107782 h 1509358"/>
                <a:gd name="connsiteX86" fmla="*/ 355573 w 1581233"/>
                <a:gd name="connsiteY86" fmla="*/ 81128 h 1509358"/>
                <a:gd name="connsiteX87" fmla="*/ 374560 w 1581233"/>
                <a:gd name="connsiteY87" fmla="*/ 87537 h 1509358"/>
                <a:gd name="connsiteX88" fmla="*/ 446374 w 1581233"/>
                <a:gd name="connsiteY88" fmla="*/ 85944 h 1509358"/>
                <a:gd name="connsiteX89" fmla="*/ 455718 w 1581233"/>
                <a:gd name="connsiteY89" fmla="*/ 72264 h 1509358"/>
                <a:gd name="connsiteX90" fmla="*/ 444996 w 1581233"/>
                <a:gd name="connsiteY90" fmla="*/ 39681 h 1509358"/>
                <a:gd name="connsiteX91" fmla="*/ 433017 w 1581233"/>
                <a:gd name="connsiteY91" fmla="*/ 21712 h 1509358"/>
                <a:gd name="connsiteX92" fmla="*/ 442960 w 1581233"/>
                <a:gd name="connsiteY92" fmla="*/ 15064 h 1509358"/>
                <a:gd name="connsiteX93" fmla="*/ 461288 w 1581233"/>
                <a:gd name="connsiteY93" fmla="*/ 28600 h 1509358"/>
                <a:gd name="connsiteX94" fmla="*/ 464522 w 1581233"/>
                <a:gd name="connsiteY94" fmla="*/ 33991 h 1509358"/>
                <a:gd name="connsiteX95" fmla="*/ 502616 w 1581233"/>
                <a:gd name="connsiteY95" fmla="*/ 60405 h 1509358"/>
                <a:gd name="connsiteX96" fmla="*/ 527113 w 1581233"/>
                <a:gd name="connsiteY96" fmla="*/ 22311 h 1509358"/>
                <a:gd name="connsiteX97" fmla="*/ 549633 w 1581233"/>
                <a:gd name="connsiteY97" fmla="*/ 2845 h 1509358"/>
                <a:gd name="connsiteX98" fmla="*/ 633487 w 1581233"/>
                <a:gd name="connsiteY98" fmla="*/ 44113 h 1509358"/>
                <a:gd name="connsiteX99" fmla="*/ 651455 w 1581233"/>
                <a:gd name="connsiteY99" fmla="*/ 82506 h 1509358"/>
                <a:gd name="connsiteX100" fmla="*/ 667867 w 1581233"/>
                <a:gd name="connsiteY100" fmla="*/ 90831 h 1509358"/>
                <a:gd name="connsiteX101" fmla="*/ 751720 w 1581233"/>
                <a:gd name="connsiteY101" fmla="*/ 90053 h 1509358"/>
                <a:gd name="connsiteX102" fmla="*/ 784003 w 1581233"/>
                <a:gd name="connsiteY102" fmla="*/ 106943 h 1509358"/>
                <a:gd name="connsiteX103" fmla="*/ 811375 w 1581233"/>
                <a:gd name="connsiteY103" fmla="*/ 143479 h 1509358"/>
                <a:gd name="connsiteX104" fmla="*/ 836831 w 1581233"/>
                <a:gd name="connsiteY104" fmla="*/ 136591 h 1509358"/>
                <a:gd name="connsiteX105" fmla="*/ 862706 w 1581233"/>
                <a:gd name="connsiteY105" fmla="*/ 89753 h 1509358"/>
                <a:gd name="connsiteX106" fmla="*/ 954285 w 1581233"/>
                <a:gd name="connsiteY106" fmla="*/ 74899 h 1509358"/>
                <a:gd name="connsiteX107" fmla="*/ 958777 w 1581233"/>
                <a:gd name="connsiteY107" fmla="*/ 98259 h 1509358"/>
                <a:gd name="connsiteX108" fmla="*/ 951350 w 1581233"/>
                <a:gd name="connsiteY108" fmla="*/ 142341 h 1509358"/>
                <a:gd name="connsiteX109" fmla="*/ 983275 w 1581233"/>
                <a:gd name="connsiteY109" fmla="*/ 169713 h 1509358"/>
                <a:gd name="connsiteX110" fmla="*/ 1037659 w 1581233"/>
                <a:gd name="connsiteY110" fmla="*/ 167737 h 1509358"/>
                <a:gd name="connsiteX111" fmla="*/ 1179431 w 1581233"/>
                <a:gd name="connsiteY111" fmla="*/ 177081 h 1509358"/>
                <a:gd name="connsiteX112" fmla="*/ 1202371 w 1581233"/>
                <a:gd name="connsiteY112" fmla="*/ 195468 h 1509358"/>
                <a:gd name="connsiteX113" fmla="*/ 1222975 w 1581233"/>
                <a:gd name="connsiteY113" fmla="*/ 224158 h 1509358"/>
                <a:gd name="connsiteX114" fmla="*/ 1231959 w 1581233"/>
                <a:gd name="connsiteY114" fmla="*/ 266085 h 1509358"/>
                <a:gd name="connsiteX115" fmla="*/ 1234655 w 1581233"/>
                <a:gd name="connsiteY115" fmla="*/ 279022 h 1509358"/>
                <a:gd name="connsiteX116" fmla="*/ 1292753 w 1581233"/>
                <a:gd name="connsiteY116" fmla="*/ 374555 h 1509358"/>
                <a:gd name="connsiteX117" fmla="*/ 1309823 w 1581233"/>
                <a:gd name="connsiteY117" fmla="*/ 377969 h 1509358"/>
                <a:gd name="connsiteX118" fmla="*/ 1359177 w 1581233"/>
                <a:gd name="connsiteY118" fmla="*/ 388810 h 1509358"/>
                <a:gd name="connsiteX119" fmla="*/ 1427338 w 1581233"/>
                <a:gd name="connsiteY119" fmla="*/ 409055 h 1509358"/>
                <a:gd name="connsiteX120" fmla="*/ 1448421 w 1581233"/>
                <a:gd name="connsiteY120" fmla="*/ 430198 h 1509358"/>
                <a:gd name="connsiteX121" fmla="*/ 1461778 w 1581233"/>
                <a:gd name="connsiteY121" fmla="*/ 441578 h 1509358"/>
                <a:gd name="connsiteX122" fmla="*/ 1528860 w 1581233"/>
                <a:gd name="connsiteY122" fmla="*/ 439122 h 1509358"/>
                <a:gd name="connsiteX123" fmla="*/ 1567253 w 1581233"/>
                <a:gd name="connsiteY123" fmla="*/ 463559 h 1509358"/>
                <a:gd name="connsiteX124" fmla="*/ 1564977 w 1581233"/>
                <a:gd name="connsiteY124" fmla="*/ 510218 h 1509358"/>
                <a:gd name="connsiteX125" fmla="*/ 1567492 w 1581233"/>
                <a:gd name="connsiteY125" fmla="*/ 548670 h 1509358"/>
                <a:gd name="connsiteX126" fmla="*/ 1560904 w 1581233"/>
                <a:gd name="connsiteY126" fmla="*/ 600959 h 1509358"/>
                <a:gd name="connsiteX127" fmla="*/ 1506998 w 1581233"/>
                <a:gd name="connsiteY127" fmla="*/ 636417 h 1509358"/>
                <a:gd name="connsiteX128" fmla="*/ 1488311 w 1581233"/>
                <a:gd name="connsiteY128" fmla="*/ 671455 h 1509358"/>
                <a:gd name="connsiteX129" fmla="*/ 1517121 w 1581233"/>
                <a:gd name="connsiteY129" fmla="*/ 695414 h 1509358"/>
                <a:gd name="connsiteX130" fmla="*/ 1541498 w 1581233"/>
                <a:gd name="connsiteY130" fmla="*/ 714760 h 1509358"/>
                <a:gd name="connsiteX131" fmla="*/ 1570547 w 1581233"/>
                <a:gd name="connsiteY131" fmla="*/ 754231 h 1509358"/>
                <a:gd name="connsiteX132" fmla="*/ 1570068 w 1581233"/>
                <a:gd name="connsiteY132" fmla="*/ 780704 h 1509358"/>
                <a:gd name="connsiteX133" fmla="*/ 1561683 w 1581233"/>
                <a:gd name="connsiteY133" fmla="*/ 789928 h 1509358"/>
                <a:gd name="connsiteX134" fmla="*/ 1540060 w 1581233"/>
                <a:gd name="connsiteY134" fmla="*/ 788071 h 1509358"/>
                <a:gd name="connsiteX135" fmla="*/ 1513467 w 1581233"/>
                <a:gd name="connsiteY135" fmla="*/ 765551 h 1509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</a:cxnLst>
              <a:rect l="l" t="t" r="r" b="b"/>
              <a:pathLst>
                <a:path w="1581233" h="1509358">
                  <a:moveTo>
                    <a:pt x="1513467" y="765551"/>
                  </a:moveTo>
                  <a:cubicBezTo>
                    <a:pt x="1507178" y="775152"/>
                    <a:pt x="1507178" y="787574"/>
                    <a:pt x="1513467" y="797176"/>
                  </a:cubicBezTo>
                  <a:cubicBezTo>
                    <a:pt x="1515803" y="801428"/>
                    <a:pt x="1517540" y="806759"/>
                    <a:pt x="1513107" y="810772"/>
                  </a:cubicBezTo>
                  <a:cubicBezTo>
                    <a:pt x="1508675" y="814785"/>
                    <a:pt x="1505202" y="810472"/>
                    <a:pt x="1501128" y="809334"/>
                  </a:cubicBezTo>
                  <a:cubicBezTo>
                    <a:pt x="1491066" y="806340"/>
                    <a:pt x="1481303" y="802386"/>
                    <a:pt x="1471181" y="799691"/>
                  </a:cubicBezTo>
                  <a:cubicBezTo>
                    <a:pt x="1456746" y="795858"/>
                    <a:pt x="1449679" y="802746"/>
                    <a:pt x="1453212" y="817360"/>
                  </a:cubicBezTo>
                  <a:cubicBezTo>
                    <a:pt x="1454422" y="822823"/>
                    <a:pt x="1457022" y="827878"/>
                    <a:pt x="1460759" y="832034"/>
                  </a:cubicBezTo>
                  <a:cubicBezTo>
                    <a:pt x="1477081" y="848829"/>
                    <a:pt x="1490377" y="868325"/>
                    <a:pt x="1500050" y="889654"/>
                  </a:cubicBezTo>
                  <a:cubicBezTo>
                    <a:pt x="1508316" y="907203"/>
                    <a:pt x="1502087" y="907323"/>
                    <a:pt x="1489689" y="905885"/>
                  </a:cubicBezTo>
                  <a:cubicBezTo>
                    <a:pt x="1467348" y="903250"/>
                    <a:pt x="1452374" y="915349"/>
                    <a:pt x="1438598" y="929843"/>
                  </a:cubicBezTo>
                  <a:cubicBezTo>
                    <a:pt x="1424822" y="944338"/>
                    <a:pt x="1429314" y="962726"/>
                    <a:pt x="1448780" y="970213"/>
                  </a:cubicBezTo>
                  <a:cubicBezTo>
                    <a:pt x="1453326" y="972028"/>
                    <a:pt x="1457711" y="974208"/>
                    <a:pt x="1461897" y="976741"/>
                  </a:cubicBezTo>
                  <a:cubicBezTo>
                    <a:pt x="1484717" y="990457"/>
                    <a:pt x="1485136" y="993153"/>
                    <a:pt x="1467887" y="1014176"/>
                  </a:cubicBezTo>
                  <a:cubicBezTo>
                    <a:pt x="1461238" y="1022262"/>
                    <a:pt x="1455189" y="1030947"/>
                    <a:pt x="1447941" y="1038493"/>
                  </a:cubicBezTo>
                  <a:cubicBezTo>
                    <a:pt x="1435962" y="1050892"/>
                    <a:pt x="1431830" y="1064368"/>
                    <a:pt x="1439856" y="1080420"/>
                  </a:cubicBezTo>
                  <a:cubicBezTo>
                    <a:pt x="1444887" y="1090542"/>
                    <a:pt x="1442850" y="1096472"/>
                    <a:pt x="1430632" y="1096532"/>
                  </a:cubicBezTo>
                  <a:cubicBezTo>
                    <a:pt x="1407153" y="1096532"/>
                    <a:pt x="1395234" y="1111026"/>
                    <a:pt x="1385111" y="1130253"/>
                  </a:cubicBezTo>
                  <a:cubicBezTo>
                    <a:pt x="1373672" y="1151815"/>
                    <a:pt x="1359656" y="1172179"/>
                    <a:pt x="1346599" y="1192723"/>
                  </a:cubicBezTo>
                  <a:cubicBezTo>
                    <a:pt x="1336417" y="1208895"/>
                    <a:pt x="1338813" y="1214465"/>
                    <a:pt x="1357440" y="1221533"/>
                  </a:cubicBezTo>
                  <a:cubicBezTo>
                    <a:pt x="1364807" y="1224288"/>
                    <a:pt x="1377804" y="1222012"/>
                    <a:pt x="1378403" y="1230877"/>
                  </a:cubicBezTo>
                  <a:cubicBezTo>
                    <a:pt x="1379272" y="1242089"/>
                    <a:pt x="1376409" y="1253271"/>
                    <a:pt x="1370257" y="1262681"/>
                  </a:cubicBezTo>
                  <a:cubicBezTo>
                    <a:pt x="1353367" y="1287597"/>
                    <a:pt x="1354445" y="1292329"/>
                    <a:pt x="1377086" y="1312574"/>
                  </a:cubicBezTo>
                  <a:cubicBezTo>
                    <a:pt x="1382117" y="1317066"/>
                    <a:pt x="1389963" y="1320660"/>
                    <a:pt x="1388705" y="1328865"/>
                  </a:cubicBezTo>
                  <a:cubicBezTo>
                    <a:pt x="1387447" y="1337071"/>
                    <a:pt x="1378044" y="1336592"/>
                    <a:pt x="1371935" y="1338628"/>
                  </a:cubicBezTo>
                  <a:cubicBezTo>
                    <a:pt x="1348533" y="1345780"/>
                    <a:pt x="1325690" y="1354650"/>
                    <a:pt x="1303594" y="1365162"/>
                  </a:cubicBezTo>
                  <a:cubicBezTo>
                    <a:pt x="1284488" y="1374805"/>
                    <a:pt x="1280954" y="1408107"/>
                    <a:pt x="1298323" y="1420744"/>
                  </a:cubicBezTo>
                  <a:cubicBezTo>
                    <a:pt x="1306529" y="1426734"/>
                    <a:pt x="1310842" y="1431705"/>
                    <a:pt x="1305511" y="1440929"/>
                  </a:cubicBezTo>
                  <a:cubicBezTo>
                    <a:pt x="1280235" y="1484413"/>
                    <a:pt x="1275563" y="1506814"/>
                    <a:pt x="1218303" y="1503520"/>
                  </a:cubicBezTo>
                  <a:cubicBezTo>
                    <a:pt x="1210673" y="1502358"/>
                    <a:pt x="1202880" y="1502783"/>
                    <a:pt x="1195423" y="1504777"/>
                  </a:cubicBezTo>
                  <a:cubicBezTo>
                    <a:pt x="1174346" y="1513588"/>
                    <a:pt x="1150616" y="1513588"/>
                    <a:pt x="1129539" y="1504777"/>
                  </a:cubicBezTo>
                  <a:cubicBezTo>
                    <a:pt x="1107078" y="1496572"/>
                    <a:pt x="1093003" y="1486449"/>
                    <a:pt x="1087612" y="1463869"/>
                  </a:cubicBezTo>
                  <a:cubicBezTo>
                    <a:pt x="1086360" y="1456179"/>
                    <a:pt x="1081868" y="1449398"/>
                    <a:pt x="1075274" y="1445242"/>
                  </a:cubicBezTo>
                  <a:cubicBezTo>
                    <a:pt x="1066349" y="1439851"/>
                    <a:pt x="1060539" y="1439971"/>
                    <a:pt x="1055628" y="1450632"/>
                  </a:cubicBezTo>
                  <a:cubicBezTo>
                    <a:pt x="1049219" y="1464408"/>
                    <a:pt x="1042990" y="1477884"/>
                    <a:pt x="1029454" y="1487647"/>
                  </a:cubicBezTo>
                  <a:cubicBezTo>
                    <a:pt x="995074" y="1512504"/>
                    <a:pt x="950692" y="1496512"/>
                    <a:pt x="942905" y="1455304"/>
                  </a:cubicBezTo>
                  <a:cubicBezTo>
                    <a:pt x="935119" y="1414096"/>
                    <a:pt x="934400" y="1414336"/>
                    <a:pt x="890018" y="1405411"/>
                  </a:cubicBezTo>
                  <a:cubicBezTo>
                    <a:pt x="866377" y="1401045"/>
                    <a:pt x="845474" y="1387389"/>
                    <a:pt x="831979" y="1367498"/>
                  </a:cubicBezTo>
                  <a:cubicBezTo>
                    <a:pt x="811675" y="1334795"/>
                    <a:pt x="799876" y="1336112"/>
                    <a:pt x="770886" y="1350428"/>
                  </a:cubicBezTo>
                  <a:cubicBezTo>
                    <a:pt x="759159" y="1356345"/>
                    <a:pt x="746629" y="1360502"/>
                    <a:pt x="733691" y="1362766"/>
                  </a:cubicBezTo>
                  <a:cubicBezTo>
                    <a:pt x="718598" y="1365461"/>
                    <a:pt x="712668" y="1358214"/>
                    <a:pt x="711650" y="1345097"/>
                  </a:cubicBezTo>
                  <a:cubicBezTo>
                    <a:pt x="710811" y="1333956"/>
                    <a:pt x="711650" y="1322696"/>
                    <a:pt x="711291" y="1311496"/>
                  </a:cubicBezTo>
                  <a:cubicBezTo>
                    <a:pt x="710931" y="1300295"/>
                    <a:pt x="704762" y="1290952"/>
                    <a:pt x="692783" y="1289754"/>
                  </a:cubicBezTo>
                  <a:cubicBezTo>
                    <a:pt x="680804" y="1288556"/>
                    <a:pt x="676551" y="1296162"/>
                    <a:pt x="673557" y="1307363"/>
                  </a:cubicBezTo>
                  <a:cubicBezTo>
                    <a:pt x="664273" y="1342342"/>
                    <a:pt x="622765" y="1358753"/>
                    <a:pt x="594076" y="1338748"/>
                  </a:cubicBezTo>
                  <a:cubicBezTo>
                    <a:pt x="581659" y="1329434"/>
                    <a:pt x="566123" y="1325271"/>
                    <a:pt x="550712" y="1327128"/>
                  </a:cubicBezTo>
                  <a:cubicBezTo>
                    <a:pt x="531425" y="1329584"/>
                    <a:pt x="518668" y="1321139"/>
                    <a:pt x="514774" y="1303170"/>
                  </a:cubicBezTo>
                  <a:cubicBezTo>
                    <a:pt x="508785" y="1276637"/>
                    <a:pt x="491116" y="1264718"/>
                    <a:pt x="466858" y="1259686"/>
                  </a:cubicBezTo>
                  <a:cubicBezTo>
                    <a:pt x="452124" y="1256572"/>
                    <a:pt x="448890" y="1241718"/>
                    <a:pt x="437390" y="1234411"/>
                  </a:cubicBezTo>
                  <a:cubicBezTo>
                    <a:pt x="405885" y="1215244"/>
                    <a:pt x="374799" y="1208656"/>
                    <a:pt x="340359" y="1224168"/>
                  </a:cubicBezTo>
                  <a:cubicBezTo>
                    <a:pt x="331435" y="1228121"/>
                    <a:pt x="321852" y="1230577"/>
                    <a:pt x="312688" y="1233991"/>
                  </a:cubicBezTo>
                  <a:cubicBezTo>
                    <a:pt x="291066" y="1242137"/>
                    <a:pt x="286394" y="1239082"/>
                    <a:pt x="286394" y="1216562"/>
                  </a:cubicBezTo>
                  <a:cubicBezTo>
                    <a:pt x="286394" y="1197814"/>
                    <a:pt x="262735" y="1180625"/>
                    <a:pt x="242431" y="1187213"/>
                  </a:cubicBezTo>
                  <a:cubicBezTo>
                    <a:pt x="227038" y="1192125"/>
                    <a:pt x="223863" y="1187213"/>
                    <a:pt x="224462" y="1173257"/>
                  </a:cubicBezTo>
                  <a:cubicBezTo>
                    <a:pt x="225534" y="1157176"/>
                    <a:pt x="229943" y="1141489"/>
                    <a:pt x="237400" y="1127198"/>
                  </a:cubicBezTo>
                  <a:cubicBezTo>
                    <a:pt x="241413" y="1118753"/>
                    <a:pt x="245066" y="1108391"/>
                    <a:pt x="237400" y="1102042"/>
                  </a:cubicBezTo>
                  <a:cubicBezTo>
                    <a:pt x="229733" y="1095693"/>
                    <a:pt x="220150" y="1099047"/>
                    <a:pt x="211705" y="1103779"/>
                  </a:cubicBezTo>
                  <a:cubicBezTo>
                    <a:pt x="189957" y="1117351"/>
                    <a:pt x="167119" y="1129091"/>
                    <a:pt x="143424" y="1138878"/>
                  </a:cubicBezTo>
                  <a:cubicBezTo>
                    <a:pt x="132224" y="1142950"/>
                    <a:pt x="128331" y="1141872"/>
                    <a:pt x="129948" y="1128276"/>
                  </a:cubicBezTo>
                  <a:cubicBezTo>
                    <a:pt x="132643" y="1105816"/>
                    <a:pt x="133961" y="1083055"/>
                    <a:pt x="116052" y="1064428"/>
                  </a:cubicBezTo>
                  <a:cubicBezTo>
                    <a:pt x="108505" y="1056582"/>
                    <a:pt x="110063" y="1046459"/>
                    <a:pt x="113477" y="1036696"/>
                  </a:cubicBezTo>
                  <a:cubicBezTo>
                    <a:pt x="117490" y="1025556"/>
                    <a:pt x="126114" y="1031486"/>
                    <a:pt x="133062" y="1031545"/>
                  </a:cubicBezTo>
                  <a:cubicBezTo>
                    <a:pt x="156122" y="1031545"/>
                    <a:pt x="173192" y="1015074"/>
                    <a:pt x="169958" y="992254"/>
                  </a:cubicBezTo>
                  <a:cubicBezTo>
                    <a:pt x="163968" y="948710"/>
                    <a:pt x="156481" y="905406"/>
                    <a:pt x="156541" y="861144"/>
                  </a:cubicBezTo>
                  <a:cubicBezTo>
                    <a:pt x="156541" y="840600"/>
                    <a:pt x="145341" y="827423"/>
                    <a:pt x="124737" y="822930"/>
                  </a:cubicBezTo>
                  <a:cubicBezTo>
                    <a:pt x="103091" y="819001"/>
                    <a:pt x="84116" y="806100"/>
                    <a:pt x="72508" y="787413"/>
                  </a:cubicBezTo>
                  <a:cubicBezTo>
                    <a:pt x="67405" y="780800"/>
                    <a:pt x="65620" y="772211"/>
                    <a:pt x="67657" y="764113"/>
                  </a:cubicBezTo>
                  <a:cubicBezTo>
                    <a:pt x="69663" y="755243"/>
                    <a:pt x="69663" y="746031"/>
                    <a:pt x="67657" y="737160"/>
                  </a:cubicBezTo>
                  <a:cubicBezTo>
                    <a:pt x="65141" y="725181"/>
                    <a:pt x="63943" y="715898"/>
                    <a:pt x="75862" y="707992"/>
                  </a:cubicBezTo>
                  <a:cubicBezTo>
                    <a:pt x="80929" y="704134"/>
                    <a:pt x="84092" y="698289"/>
                    <a:pt x="84547" y="691940"/>
                  </a:cubicBezTo>
                  <a:cubicBezTo>
                    <a:pt x="84547" y="676187"/>
                    <a:pt x="91255" y="663789"/>
                    <a:pt x="99222" y="651211"/>
                  </a:cubicBezTo>
                  <a:cubicBezTo>
                    <a:pt x="107188" y="638633"/>
                    <a:pt x="103534" y="632763"/>
                    <a:pt x="89039" y="632703"/>
                  </a:cubicBezTo>
                  <a:cubicBezTo>
                    <a:pt x="86925" y="632823"/>
                    <a:pt x="84805" y="632823"/>
                    <a:pt x="82690" y="632703"/>
                  </a:cubicBezTo>
                  <a:cubicBezTo>
                    <a:pt x="71610" y="630966"/>
                    <a:pt x="57175" y="640130"/>
                    <a:pt x="49748" y="627492"/>
                  </a:cubicBezTo>
                  <a:cubicBezTo>
                    <a:pt x="40524" y="611920"/>
                    <a:pt x="42381" y="593412"/>
                    <a:pt x="44957" y="576162"/>
                  </a:cubicBezTo>
                  <a:cubicBezTo>
                    <a:pt x="46514" y="565681"/>
                    <a:pt x="57355" y="566759"/>
                    <a:pt x="65261" y="564842"/>
                  </a:cubicBezTo>
                  <a:cubicBezTo>
                    <a:pt x="98922" y="556756"/>
                    <a:pt x="114315" y="535374"/>
                    <a:pt x="111560" y="500994"/>
                  </a:cubicBezTo>
                  <a:cubicBezTo>
                    <a:pt x="111201" y="496023"/>
                    <a:pt x="111560" y="490752"/>
                    <a:pt x="106948" y="487637"/>
                  </a:cubicBezTo>
                  <a:cubicBezTo>
                    <a:pt x="83768" y="471406"/>
                    <a:pt x="69933" y="445710"/>
                    <a:pt x="44837" y="430377"/>
                  </a:cubicBezTo>
                  <a:cubicBezTo>
                    <a:pt x="-6314" y="398573"/>
                    <a:pt x="-9069" y="395758"/>
                    <a:pt x="27407" y="341313"/>
                  </a:cubicBezTo>
                  <a:cubicBezTo>
                    <a:pt x="50587" y="306574"/>
                    <a:pt x="81732" y="277944"/>
                    <a:pt x="104732" y="242905"/>
                  </a:cubicBezTo>
                  <a:cubicBezTo>
                    <a:pt x="108002" y="239342"/>
                    <a:pt x="110416" y="235083"/>
                    <a:pt x="111800" y="230447"/>
                  </a:cubicBezTo>
                  <a:cubicBezTo>
                    <a:pt x="117130" y="191575"/>
                    <a:pt x="146119" y="165820"/>
                    <a:pt x="164986" y="134615"/>
                  </a:cubicBezTo>
                  <a:cubicBezTo>
                    <a:pt x="172413" y="122336"/>
                    <a:pt x="180619" y="129284"/>
                    <a:pt x="187687" y="134615"/>
                  </a:cubicBezTo>
                  <a:cubicBezTo>
                    <a:pt x="214520" y="155938"/>
                    <a:pt x="245785" y="167797"/>
                    <a:pt x="277949" y="177859"/>
                  </a:cubicBezTo>
                  <a:cubicBezTo>
                    <a:pt x="285825" y="180441"/>
                    <a:pt x="294216" y="181058"/>
                    <a:pt x="302386" y="179656"/>
                  </a:cubicBezTo>
                  <a:cubicBezTo>
                    <a:pt x="351500" y="171271"/>
                    <a:pt x="361562" y="155398"/>
                    <a:pt x="344852" y="107782"/>
                  </a:cubicBezTo>
                  <a:cubicBezTo>
                    <a:pt x="340180" y="94425"/>
                    <a:pt x="348086" y="87777"/>
                    <a:pt x="355573" y="81128"/>
                  </a:cubicBezTo>
                  <a:cubicBezTo>
                    <a:pt x="364078" y="73641"/>
                    <a:pt x="369289" y="82566"/>
                    <a:pt x="374560" y="87537"/>
                  </a:cubicBezTo>
                  <a:cubicBezTo>
                    <a:pt x="394828" y="106925"/>
                    <a:pt x="426980" y="106213"/>
                    <a:pt x="446374" y="85944"/>
                  </a:cubicBezTo>
                  <a:cubicBezTo>
                    <a:pt x="450213" y="81925"/>
                    <a:pt x="453370" y="77307"/>
                    <a:pt x="455718" y="72264"/>
                  </a:cubicBezTo>
                  <a:cubicBezTo>
                    <a:pt x="462785" y="57949"/>
                    <a:pt x="453861" y="48965"/>
                    <a:pt x="444996" y="39681"/>
                  </a:cubicBezTo>
                  <a:cubicBezTo>
                    <a:pt x="439965" y="34410"/>
                    <a:pt x="430921" y="31056"/>
                    <a:pt x="433017" y="21712"/>
                  </a:cubicBezTo>
                  <a:cubicBezTo>
                    <a:pt x="433976" y="17580"/>
                    <a:pt x="438468" y="15723"/>
                    <a:pt x="442960" y="15064"/>
                  </a:cubicBezTo>
                  <a:cubicBezTo>
                    <a:pt x="453681" y="13507"/>
                    <a:pt x="457874" y="20395"/>
                    <a:pt x="461288" y="28600"/>
                  </a:cubicBezTo>
                  <a:cubicBezTo>
                    <a:pt x="462067" y="30517"/>
                    <a:pt x="463564" y="32134"/>
                    <a:pt x="464522" y="33991"/>
                  </a:cubicBezTo>
                  <a:cubicBezTo>
                    <a:pt x="472429" y="49923"/>
                    <a:pt x="483809" y="64897"/>
                    <a:pt x="502616" y="60405"/>
                  </a:cubicBezTo>
                  <a:cubicBezTo>
                    <a:pt x="519267" y="56392"/>
                    <a:pt x="524897" y="38124"/>
                    <a:pt x="527113" y="22311"/>
                  </a:cubicBezTo>
                  <a:cubicBezTo>
                    <a:pt x="529149" y="7757"/>
                    <a:pt x="537475" y="2905"/>
                    <a:pt x="549633" y="2845"/>
                  </a:cubicBezTo>
                  <a:cubicBezTo>
                    <a:pt x="584253" y="2486"/>
                    <a:pt x="616476" y="6319"/>
                    <a:pt x="633487" y="44113"/>
                  </a:cubicBezTo>
                  <a:cubicBezTo>
                    <a:pt x="639476" y="56871"/>
                    <a:pt x="652354" y="65616"/>
                    <a:pt x="651455" y="82506"/>
                  </a:cubicBezTo>
                  <a:cubicBezTo>
                    <a:pt x="651036" y="91670"/>
                    <a:pt x="660919" y="90891"/>
                    <a:pt x="667867" y="90831"/>
                  </a:cubicBezTo>
                  <a:cubicBezTo>
                    <a:pt x="695897" y="90831"/>
                    <a:pt x="723928" y="91490"/>
                    <a:pt x="751720" y="90053"/>
                  </a:cubicBezTo>
                  <a:cubicBezTo>
                    <a:pt x="766873" y="89274"/>
                    <a:pt x="776277" y="93587"/>
                    <a:pt x="784003" y="106943"/>
                  </a:cubicBezTo>
                  <a:cubicBezTo>
                    <a:pt x="791730" y="120300"/>
                    <a:pt x="798019" y="133716"/>
                    <a:pt x="811375" y="143479"/>
                  </a:cubicBezTo>
                  <a:cubicBezTo>
                    <a:pt x="824732" y="153242"/>
                    <a:pt x="830901" y="148750"/>
                    <a:pt x="836831" y="136591"/>
                  </a:cubicBezTo>
                  <a:cubicBezTo>
                    <a:pt x="844617" y="120540"/>
                    <a:pt x="846474" y="101792"/>
                    <a:pt x="862706" y="89753"/>
                  </a:cubicBezTo>
                  <a:cubicBezTo>
                    <a:pt x="891036" y="68730"/>
                    <a:pt x="922182" y="66933"/>
                    <a:pt x="954285" y="74899"/>
                  </a:cubicBezTo>
                  <a:cubicBezTo>
                    <a:pt x="966264" y="77834"/>
                    <a:pt x="961173" y="90053"/>
                    <a:pt x="958777" y="98259"/>
                  </a:cubicBezTo>
                  <a:cubicBezTo>
                    <a:pt x="954525" y="112693"/>
                    <a:pt x="947158" y="125511"/>
                    <a:pt x="951350" y="142341"/>
                  </a:cubicBezTo>
                  <a:cubicBezTo>
                    <a:pt x="955843" y="160310"/>
                    <a:pt x="966624" y="168935"/>
                    <a:pt x="983275" y="169713"/>
                  </a:cubicBezTo>
                  <a:cubicBezTo>
                    <a:pt x="1001429" y="170396"/>
                    <a:pt x="1019607" y="169737"/>
                    <a:pt x="1037659" y="167737"/>
                  </a:cubicBezTo>
                  <a:cubicBezTo>
                    <a:pt x="1085575" y="162706"/>
                    <a:pt x="1132473" y="168815"/>
                    <a:pt x="1179431" y="177081"/>
                  </a:cubicBezTo>
                  <a:cubicBezTo>
                    <a:pt x="1189985" y="178278"/>
                    <a:pt x="1198909" y="185430"/>
                    <a:pt x="1202371" y="195468"/>
                  </a:cubicBezTo>
                  <a:cubicBezTo>
                    <a:pt x="1207606" y="206106"/>
                    <a:pt x="1214566" y="215803"/>
                    <a:pt x="1222975" y="224158"/>
                  </a:cubicBezTo>
                  <a:cubicBezTo>
                    <a:pt x="1234415" y="236796"/>
                    <a:pt x="1244777" y="248775"/>
                    <a:pt x="1231959" y="266085"/>
                  </a:cubicBezTo>
                  <a:cubicBezTo>
                    <a:pt x="1228246" y="271176"/>
                    <a:pt x="1231600" y="274889"/>
                    <a:pt x="1234655" y="279022"/>
                  </a:cubicBezTo>
                  <a:cubicBezTo>
                    <a:pt x="1256996" y="308970"/>
                    <a:pt x="1283529" y="336402"/>
                    <a:pt x="1292753" y="374555"/>
                  </a:cubicBezTo>
                  <a:cubicBezTo>
                    <a:pt x="1295269" y="384917"/>
                    <a:pt x="1304253" y="381263"/>
                    <a:pt x="1309823" y="377969"/>
                  </a:cubicBezTo>
                  <a:cubicBezTo>
                    <a:pt x="1330128" y="365990"/>
                    <a:pt x="1343125" y="369584"/>
                    <a:pt x="1359177" y="388810"/>
                  </a:cubicBezTo>
                  <a:cubicBezTo>
                    <a:pt x="1375229" y="408036"/>
                    <a:pt x="1402960" y="408755"/>
                    <a:pt x="1427338" y="409055"/>
                  </a:cubicBezTo>
                  <a:cubicBezTo>
                    <a:pt x="1443449" y="409055"/>
                    <a:pt x="1451296" y="412948"/>
                    <a:pt x="1448421" y="430198"/>
                  </a:cubicBezTo>
                  <a:cubicBezTo>
                    <a:pt x="1446684" y="440679"/>
                    <a:pt x="1451116" y="442596"/>
                    <a:pt x="1461778" y="441578"/>
                  </a:cubicBezTo>
                  <a:cubicBezTo>
                    <a:pt x="1483998" y="439422"/>
                    <a:pt x="1506459" y="439721"/>
                    <a:pt x="1528860" y="439122"/>
                  </a:cubicBezTo>
                  <a:cubicBezTo>
                    <a:pt x="1545517" y="438415"/>
                    <a:pt x="1560838" y="448172"/>
                    <a:pt x="1567253" y="463559"/>
                  </a:cubicBezTo>
                  <a:cubicBezTo>
                    <a:pt x="1575159" y="479252"/>
                    <a:pt x="1579232" y="495663"/>
                    <a:pt x="1564977" y="510218"/>
                  </a:cubicBezTo>
                  <a:cubicBezTo>
                    <a:pt x="1550722" y="524772"/>
                    <a:pt x="1554315" y="535493"/>
                    <a:pt x="1567492" y="548670"/>
                  </a:cubicBezTo>
                  <a:cubicBezTo>
                    <a:pt x="1589953" y="571131"/>
                    <a:pt x="1586359" y="581733"/>
                    <a:pt x="1560904" y="600959"/>
                  </a:cubicBezTo>
                  <a:cubicBezTo>
                    <a:pt x="1543534" y="614136"/>
                    <a:pt x="1524967" y="624917"/>
                    <a:pt x="1506998" y="636417"/>
                  </a:cubicBezTo>
                  <a:cubicBezTo>
                    <a:pt x="1494600" y="644263"/>
                    <a:pt x="1485376" y="657141"/>
                    <a:pt x="1488311" y="671455"/>
                  </a:cubicBezTo>
                  <a:cubicBezTo>
                    <a:pt x="1491677" y="684860"/>
                    <a:pt x="1503327" y="694551"/>
                    <a:pt x="1517121" y="695414"/>
                  </a:cubicBezTo>
                  <a:cubicBezTo>
                    <a:pt x="1529399" y="696911"/>
                    <a:pt x="1538203" y="702182"/>
                    <a:pt x="1541498" y="714760"/>
                  </a:cubicBezTo>
                  <a:cubicBezTo>
                    <a:pt x="1545672" y="731201"/>
                    <a:pt x="1556094" y="745360"/>
                    <a:pt x="1570547" y="754231"/>
                  </a:cubicBezTo>
                  <a:cubicBezTo>
                    <a:pt x="1583484" y="762616"/>
                    <a:pt x="1585581" y="771900"/>
                    <a:pt x="1570068" y="780704"/>
                  </a:cubicBezTo>
                  <a:cubicBezTo>
                    <a:pt x="1566594" y="782621"/>
                    <a:pt x="1564498" y="786694"/>
                    <a:pt x="1561683" y="789928"/>
                  </a:cubicBezTo>
                  <a:cubicBezTo>
                    <a:pt x="1553716" y="798613"/>
                    <a:pt x="1546589" y="799032"/>
                    <a:pt x="1540060" y="788071"/>
                  </a:cubicBezTo>
                  <a:cubicBezTo>
                    <a:pt x="1534784" y="777141"/>
                    <a:pt x="1525116" y="768953"/>
                    <a:pt x="1513467" y="765551"/>
                  </a:cubicBezTo>
                  <a:close/>
                </a:path>
              </a:pathLst>
            </a:custGeom>
            <a:grpFill/>
            <a:ln w="12700" cap="flat">
              <a:solidFill>
                <a:srgbClr val="79D5FF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683350"/>
              <a:endParaRPr lang="pl-PL" sz="1350" dirty="0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44" name="Dowolny kształt: kształt 88">
              <a:extLst>
                <a:ext uri="{FF2B5EF4-FFF2-40B4-BE49-F238E27FC236}">
                  <a16:creationId xmlns:a16="http://schemas.microsoft.com/office/drawing/2014/main" id="{20CA53C6-D910-4D17-8987-A32A57248434}"/>
                </a:ext>
              </a:extLst>
            </p:cNvPr>
            <p:cNvSpPr/>
            <p:nvPr/>
          </p:nvSpPr>
          <p:spPr>
            <a:xfrm>
              <a:off x="7170571" y="4551985"/>
              <a:ext cx="1593213" cy="1880710"/>
            </a:xfrm>
            <a:custGeom>
              <a:avLst/>
              <a:gdLst>
                <a:gd name="connsiteX0" fmla="*/ 812127 w 1593212"/>
                <a:gd name="connsiteY0" fmla="*/ 230645 h 1880709"/>
                <a:gd name="connsiteX1" fmla="*/ 863637 w 1593212"/>
                <a:gd name="connsiteY1" fmla="*/ 234359 h 1880709"/>
                <a:gd name="connsiteX2" fmla="*/ 865015 w 1593212"/>
                <a:gd name="connsiteY2" fmla="*/ 284431 h 1880709"/>
                <a:gd name="connsiteX3" fmla="*/ 873640 w 1593212"/>
                <a:gd name="connsiteY3" fmla="*/ 322345 h 1880709"/>
                <a:gd name="connsiteX4" fmla="*/ 854293 w 1593212"/>
                <a:gd name="connsiteY4" fmla="*/ 361636 h 1880709"/>
                <a:gd name="connsiteX5" fmla="*/ 818356 w 1593212"/>
                <a:gd name="connsiteY5" fmla="*/ 404761 h 1880709"/>
                <a:gd name="connsiteX6" fmla="*/ 834348 w 1593212"/>
                <a:gd name="connsiteY6" fmla="*/ 494603 h 1880709"/>
                <a:gd name="connsiteX7" fmla="*/ 891968 w 1593212"/>
                <a:gd name="connsiteY7" fmla="*/ 519520 h 1880709"/>
                <a:gd name="connsiteX8" fmla="*/ 950725 w 1593212"/>
                <a:gd name="connsiteY8" fmla="*/ 487476 h 1880709"/>
                <a:gd name="connsiteX9" fmla="*/ 965519 w 1593212"/>
                <a:gd name="connsiteY9" fmla="*/ 479750 h 1880709"/>
                <a:gd name="connsiteX10" fmla="*/ 976480 w 1593212"/>
                <a:gd name="connsiteY10" fmla="*/ 483703 h 1880709"/>
                <a:gd name="connsiteX11" fmla="*/ 973365 w 1593212"/>
                <a:gd name="connsiteY11" fmla="*/ 494064 h 1880709"/>
                <a:gd name="connsiteX12" fmla="*/ 959649 w 1593212"/>
                <a:gd name="connsiteY12" fmla="*/ 533475 h 1880709"/>
                <a:gd name="connsiteX13" fmla="*/ 999300 w 1593212"/>
                <a:gd name="connsiteY13" fmla="*/ 550007 h 1880709"/>
                <a:gd name="connsiteX14" fmla="*/ 1042784 w 1593212"/>
                <a:gd name="connsiteY14" fmla="*/ 544017 h 1880709"/>
                <a:gd name="connsiteX15" fmla="*/ 1228998 w 1593212"/>
                <a:gd name="connsiteY15" fmla="*/ 527905 h 1880709"/>
                <a:gd name="connsiteX16" fmla="*/ 1284102 w 1593212"/>
                <a:gd name="connsiteY16" fmla="*/ 503288 h 1880709"/>
                <a:gd name="connsiteX17" fmla="*/ 1319020 w 1593212"/>
                <a:gd name="connsiteY17" fmla="*/ 435726 h 1880709"/>
                <a:gd name="connsiteX18" fmla="*/ 1366278 w 1593212"/>
                <a:gd name="connsiteY18" fmla="*/ 423268 h 1880709"/>
                <a:gd name="connsiteX19" fmla="*/ 1378257 w 1593212"/>
                <a:gd name="connsiteY19" fmla="*/ 431833 h 1880709"/>
                <a:gd name="connsiteX20" fmla="*/ 1450131 w 1593212"/>
                <a:gd name="connsiteY20" fmla="*/ 427701 h 1880709"/>
                <a:gd name="connsiteX21" fmla="*/ 1480977 w 1593212"/>
                <a:gd name="connsiteY21" fmla="*/ 432612 h 1880709"/>
                <a:gd name="connsiteX22" fmla="*/ 1483133 w 1593212"/>
                <a:gd name="connsiteY22" fmla="*/ 436266 h 1880709"/>
                <a:gd name="connsiteX23" fmla="*/ 1576151 w 1593212"/>
                <a:gd name="connsiteY23" fmla="*/ 515866 h 1880709"/>
                <a:gd name="connsiteX24" fmla="*/ 1593341 w 1593212"/>
                <a:gd name="connsiteY24" fmla="*/ 526168 h 1880709"/>
                <a:gd name="connsiteX25" fmla="*/ 1579923 w 1593212"/>
                <a:gd name="connsiteY25" fmla="*/ 539824 h 1880709"/>
                <a:gd name="connsiteX26" fmla="*/ 1516615 w 1593212"/>
                <a:gd name="connsiteY26" fmla="*/ 612597 h 1880709"/>
                <a:gd name="connsiteX27" fmla="*/ 1469117 w 1593212"/>
                <a:gd name="connsiteY27" fmla="*/ 665784 h 1880709"/>
                <a:gd name="connsiteX28" fmla="*/ 1457678 w 1593212"/>
                <a:gd name="connsiteY28" fmla="*/ 677763 h 1880709"/>
                <a:gd name="connsiteX29" fmla="*/ 1378975 w 1593212"/>
                <a:gd name="connsiteY29" fmla="*/ 782580 h 1880709"/>
                <a:gd name="connsiteX30" fmla="*/ 1247685 w 1593212"/>
                <a:gd name="connsiteY30" fmla="*/ 975742 h 1880709"/>
                <a:gd name="connsiteX31" fmla="*/ 1141910 w 1593212"/>
                <a:gd name="connsiteY31" fmla="*/ 1151175 h 1880709"/>
                <a:gd name="connsiteX32" fmla="*/ 1057158 w 1593212"/>
                <a:gd name="connsiteY32" fmla="*/ 1280429 h 1880709"/>
                <a:gd name="connsiteX33" fmla="*/ 1037633 w 1593212"/>
                <a:gd name="connsiteY33" fmla="*/ 1307801 h 1880709"/>
                <a:gd name="connsiteX34" fmla="*/ 1042963 w 1593212"/>
                <a:gd name="connsiteY34" fmla="*/ 1378297 h 1880709"/>
                <a:gd name="connsiteX35" fmla="*/ 1091658 w 1593212"/>
                <a:gd name="connsiteY35" fmla="*/ 1513900 h 1880709"/>
                <a:gd name="connsiteX36" fmla="*/ 1092137 w 1593212"/>
                <a:gd name="connsiteY36" fmla="*/ 1612607 h 1880709"/>
                <a:gd name="connsiteX37" fmla="*/ 1096270 w 1593212"/>
                <a:gd name="connsiteY37" fmla="*/ 1628479 h 1880709"/>
                <a:gd name="connsiteX38" fmla="*/ 1097528 w 1593212"/>
                <a:gd name="connsiteY38" fmla="*/ 1663099 h 1880709"/>
                <a:gd name="connsiteX39" fmla="*/ 1105134 w 1593212"/>
                <a:gd name="connsiteY39" fmla="*/ 1685320 h 1880709"/>
                <a:gd name="connsiteX40" fmla="*/ 1127895 w 1593212"/>
                <a:gd name="connsiteY40" fmla="*/ 1710835 h 1880709"/>
                <a:gd name="connsiteX41" fmla="*/ 1142749 w 1593212"/>
                <a:gd name="connsiteY41" fmla="*/ 1728025 h 1880709"/>
                <a:gd name="connsiteX42" fmla="*/ 1185334 w 1593212"/>
                <a:gd name="connsiteY42" fmla="*/ 1774264 h 1880709"/>
                <a:gd name="connsiteX43" fmla="*/ 1209292 w 1593212"/>
                <a:gd name="connsiteY43" fmla="*/ 1862011 h 1880709"/>
                <a:gd name="connsiteX44" fmla="*/ 1189347 w 1593212"/>
                <a:gd name="connsiteY44" fmla="*/ 1877583 h 1880709"/>
                <a:gd name="connsiteX45" fmla="*/ 1127595 w 1593212"/>
                <a:gd name="connsiteY45" fmla="*/ 1857399 h 1880709"/>
                <a:gd name="connsiteX46" fmla="*/ 1082854 w 1593212"/>
                <a:gd name="connsiteY46" fmla="*/ 1849613 h 1880709"/>
                <a:gd name="connsiteX47" fmla="*/ 1033680 w 1593212"/>
                <a:gd name="connsiteY47" fmla="*/ 1831644 h 1880709"/>
                <a:gd name="connsiteX48" fmla="*/ 959050 w 1593212"/>
                <a:gd name="connsiteY48" fmla="*/ 1816191 h 1880709"/>
                <a:gd name="connsiteX49" fmla="*/ 876874 w 1593212"/>
                <a:gd name="connsiteY49" fmla="*/ 1808285 h 1880709"/>
                <a:gd name="connsiteX50" fmla="*/ 784995 w 1593212"/>
                <a:gd name="connsiteY50" fmla="*/ 1773665 h 1880709"/>
                <a:gd name="connsiteX51" fmla="*/ 686647 w 1593212"/>
                <a:gd name="connsiteY51" fmla="*/ 1722276 h 1880709"/>
                <a:gd name="connsiteX52" fmla="*/ 615431 w 1593212"/>
                <a:gd name="connsiteY52" fmla="*/ 1702989 h 1880709"/>
                <a:gd name="connsiteX53" fmla="*/ 589497 w 1593212"/>
                <a:gd name="connsiteY53" fmla="*/ 1686877 h 1880709"/>
                <a:gd name="connsiteX54" fmla="*/ 407835 w 1593212"/>
                <a:gd name="connsiteY54" fmla="*/ 1542410 h 1880709"/>
                <a:gd name="connsiteX55" fmla="*/ 362554 w 1593212"/>
                <a:gd name="connsiteY55" fmla="*/ 1517853 h 1880709"/>
                <a:gd name="connsiteX56" fmla="*/ 269118 w 1593212"/>
                <a:gd name="connsiteY56" fmla="*/ 1490541 h 1880709"/>
                <a:gd name="connsiteX57" fmla="*/ 254922 w 1593212"/>
                <a:gd name="connsiteY57" fmla="*/ 1480718 h 1880709"/>
                <a:gd name="connsiteX58" fmla="*/ 235217 w 1593212"/>
                <a:gd name="connsiteY58" fmla="*/ 1474129 h 1880709"/>
                <a:gd name="connsiteX59" fmla="*/ 191673 w 1593212"/>
                <a:gd name="connsiteY59" fmla="*/ 1492937 h 1880709"/>
                <a:gd name="connsiteX60" fmla="*/ 174723 w 1593212"/>
                <a:gd name="connsiteY60" fmla="*/ 1484072 h 1880709"/>
                <a:gd name="connsiteX61" fmla="*/ 170290 w 1593212"/>
                <a:gd name="connsiteY61" fmla="*/ 1403813 h 1880709"/>
                <a:gd name="connsiteX62" fmla="*/ 170290 w 1593212"/>
                <a:gd name="connsiteY62" fmla="*/ 1395487 h 1880709"/>
                <a:gd name="connsiteX63" fmla="*/ 132317 w 1593212"/>
                <a:gd name="connsiteY63" fmla="*/ 1326967 h 1880709"/>
                <a:gd name="connsiteX64" fmla="*/ 121536 w 1593212"/>
                <a:gd name="connsiteY64" fmla="*/ 1301452 h 1880709"/>
                <a:gd name="connsiteX65" fmla="*/ 130101 w 1593212"/>
                <a:gd name="connsiteY65" fmla="*/ 1260483 h 1880709"/>
                <a:gd name="connsiteX66" fmla="*/ 119978 w 1593212"/>
                <a:gd name="connsiteY66" fmla="*/ 1196156 h 1880709"/>
                <a:gd name="connsiteX67" fmla="*/ 104945 w 1593212"/>
                <a:gd name="connsiteY67" fmla="*/ 1141052 h 1880709"/>
                <a:gd name="connsiteX68" fmla="*/ 88473 w 1593212"/>
                <a:gd name="connsiteY68" fmla="*/ 1124222 h 1880709"/>
                <a:gd name="connsiteX69" fmla="*/ 36005 w 1593212"/>
                <a:gd name="connsiteY69" fmla="*/ 1122844 h 1880709"/>
                <a:gd name="connsiteX70" fmla="*/ 9052 w 1593212"/>
                <a:gd name="connsiteY70" fmla="*/ 1100683 h 1880709"/>
                <a:gd name="connsiteX71" fmla="*/ 22529 w 1593212"/>
                <a:gd name="connsiteY71" fmla="*/ 1084631 h 1880709"/>
                <a:gd name="connsiteX72" fmla="*/ 52476 w 1593212"/>
                <a:gd name="connsiteY72" fmla="*/ 1056061 h 1880709"/>
                <a:gd name="connsiteX73" fmla="*/ 64455 w 1593212"/>
                <a:gd name="connsiteY73" fmla="*/ 1039350 h 1880709"/>
                <a:gd name="connsiteX74" fmla="*/ 72002 w 1593212"/>
                <a:gd name="connsiteY74" fmla="*/ 960887 h 1880709"/>
                <a:gd name="connsiteX75" fmla="*/ 30076 w 1593212"/>
                <a:gd name="connsiteY75" fmla="*/ 945315 h 1880709"/>
                <a:gd name="connsiteX76" fmla="*/ 11868 w 1593212"/>
                <a:gd name="connsiteY76" fmla="*/ 931060 h 1880709"/>
                <a:gd name="connsiteX77" fmla="*/ 11748 w 1593212"/>
                <a:gd name="connsiteY77" fmla="*/ 929203 h 1880709"/>
                <a:gd name="connsiteX78" fmla="*/ 4800 w 1593212"/>
                <a:gd name="connsiteY78" fmla="*/ 868889 h 1880709"/>
                <a:gd name="connsiteX79" fmla="*/ 6537 w 1593212"/>
                <a:gd name="connsiteY79" fmla="*/ 696570 h 1880709"/>
                <a:gd name="connsiteX80" fmla="*/ 3003 w 1593212"/>
                <a:gd name="connsiteY80" fmla="*/ 642664 h 1880709"/>
                <a:gd name="connsiteX81" fmla="*/ 23607 w 1593212"/>
                <a:gd name="connsiteY81" fmla="*/ 568634 h 1880709"/>
                <a:gd name="connsiteX82" fmla="*/ 18696 w 1593212"/>
                <a:gd name="connsiteY82" fmla="*/ 518681 h 1880709"/>
                <a:gd name="connsiteX83" fmla="*/ 20433 w 1593212"/>
                <a:gd name="connsiteY83" fmla="*/ 496580 h 1880709"/>
                <a:gd name="connsiteX84" fmla="*/ 30914 w 1593212"/>
                <a:gd name="connsiteY84" fmla="*/ 476695 h 1880709"/>
                <a:gd name="connsiteX85" fmla="*/ 71284 w 1593212"/>
                <a:gd name="connsiteY85" fmla="*/ 432852 h 1880709"/>
                <a:gd name="connsiteX86" fmla="*/ 142439 w 1593212"/>
                <a:gd name="connsiteY86" fmla="*/ 407516 h 1880709"/>
                <a:gd name="connsiteX87" fmla="*/ 170650 w 1593212"/>
                <a:gd name="connsiteY87" fmla="*/ 383558 h 1880709"/>
                <a:gd name="connsiteX88" fmla="*/ 233839 w 1593212"/>
                <a:gd name="connsiteY88" fmla="*/ 330790 h 1880709"/>
                <a:gd name="connsiteX89" fmla="*/ 270375 w 1593212"/>
                <a:gd name="connsiteY89" fmla="*/ 314858 h 1880709"/>
                <a:gd name="connsiteX90" fmla="*/ 315896 w 1593212"/>
                <a:gd name="connsiteY90" fmla="*/ 239749 h 1880709"/>
                <a:gd name="connsiteX91" fmla="*/ 372676 w 1593212"/>
                <a:gd name="connsiteY91" fmla="*/ 197823 h 1880709"/>
                <a:gd name="connsiteX92" fmla="*/ 409691 w 1593212"/>
                <a:gd name="connsiteY92" fmla="*/ 169073 h 1880709"/>
                <a:gd name="connsiteX93" fmla="*/ 422928 w 1593212"/>
                <a:gd name="connsiteY93" fmla="*/ 56829 h 1880709"/>
                <a:gd name="connsiteX94" fmla="*/ 437962 w 1593212"/>
                <a:gd name="connsiteY94" fmla="*/ 45449 h 1880709"/>
                <a:gd name="connsiteX95" fmla="*/ 519479 w 1593212"/>
                <a:gd name="connsiteY95" fmla="*/ 46647 h 1880709"/>
                <a:gd name="connsiteX96" fmla="*/ 559130 w 1593212"/>
                <a:gd name="connsiteY96" fmla="*/ 22689 h 1880709"/>
                <a:gd name="connsiteX97" fmla="*/ 642983 w 1593212"/>
                <a:gd name="connsiteY97" fmla="*/ 5858 h 1880709"/>
                <a:gd name="connsiteX98" fmla="*/ 666522 w 1593212"/>
                <a:gd name="connsiteY98" fmla="*/ 82045 h 1880709"/>
                <a:gd name="connsiteX99" fmla="*/ 688623 w 1593212"/>
                <a:gd name="connsiteY99" fmla="*/ 187880 h 1880709"/>
                <a:gd name="connsiteX100" fmla="*/ 812127 w 1593212"/>
                <a:gd name="connsiteY100" fmla="*/ 230645 h 188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1593212" h="1880709">
                  <a:moveTo>
                    <a:pt x="812127" y="230645"/>
                  </a:moveTo>
                  <a:cubicBezTo>
                    <a:pt x="830635" y="232442"/>
                    <a:pt x="854054" y="222739"/>
                    <a:pt x="863637" y="234359"/>
                  </a:cubicBezTo>
                  <a:cubicBezTo>
                    <a:pt x="872022" y="244601"/>
                    <a:pt x="865494" y="267241"/>
                    <a:pt x="865015" y="284431"/>
                  </a:cubicBezTo>
                  <a:cubicBezTo>
                    <a:pt x="864176" y="297638"/>
                    <a:pt x="867171" y="310803"/>
                    <a:pt x="873640" y="322345"/>
                  </a:cubicBezTo>
                  <a:cubicBezTo>
                    <a:pt x="885619" y="344027"/>
                    <a:pt x="878431" y="357443"/>
                    <a:pt x="854293" y="361636"/>
                  </a:cubicBezTo>
                  <a:cubicBezTo>
                    <a:pt x="835666" y="364811"/>
                    <a:pt x="821710" y="381821"/>
                    <a:pt x="818356" y="404761"/>
                  </a:cubicBezTo>
                  <a:cubicBezTo>
                    <a:pt x="814104" y="436445"/>
                    <a:pt x="822010" y="466093"/>
                    <a:pt x="834348" y="494603"/>
                  </a:cubicBezTo>
                  <a:cubicBezTo>
                    <a:pt x="844231" y="517543"/>
                    <a:pt x="867051" y="526468"/>
                    <a:pt x="891968" y="519520"/>
                  </a:cubicBezTo>
                  <a:cubicBezTo>
                    <a:pt x="914009" y="513530"/>
                    <a:pt x="931319" y="498496"/>
                    <a:pt x="950725" y="487476"/>
                  </a:cubicBezTo>
                  <a:cubicBezTo>
                    <a:pt x="955486" y="484583"/>
                    <a:pt x="960428" y="482002"/>
                    <a:pt x="965519" y="479750"/>
                  </a:cubicBezTo>
                  <a:cubicBezTo>
                    <a:pt x="969646" y="478144"/>
                    <a:pt x="974329" y="479833"/>
                    <a:pt x="976480" y="483703"/>
                  </a:cubicBezTo>
                  <a:cubicBezTo>
                    <a:pt x="979654" y="488375"/>
                    <a:pt x="977078" y="491549"/>
                    <a:pt x="973365" y="494064"/>
                  </a:cubicBezTo>
                  <a:cubicBezTo>
                    <a:pt x="958930" y="503827"/>
                    <a:pt x="952222" y="517304"/>
                    <a:pt x="959649" y="533475"/>
                  </a:cubicBezTo>
                  <a:cubicBezTo>
                    <a:pt x="967076" y="549647"/>
                    <a:pt x="983607" y="551444"/>
                    <a:pt x="999300" y="550007"/>
                  </a:cubicBezTo>
                  <a:cubicBezTo>
                    <a:pt x="1013914" y="548869"/>
                    <a:pt x="1029247" y="549048"/>
                    <a:pt x="1042784" y="544017"/>
                  </a:cubicBezTo>
                  <a:cubicBezTo>
                    <a:pt x="1103697" y="522275"/>
                    <a:pt x="1165928" y="523533"/>
                    <a:pt x="1228998" y="527905"/>
                  </a:cubicBezTo>
                  <a:cubicBezTo>
                    <a:pt x="1249422" y="529343"/>
                    <a:pt x="1268528" y="529403"/>
                    <a:pt x="1284102" y="503288"/>
                  </a:cubicBezTo>
                  <a:cubicBezTo>
                    <a:pt x="1296919" y="481391"/>
                    <a:pt x="1308539" y="458840"/>
                    <a:pt x="1319020" y="435726"/>
                  </a:cubicBezTo>
                  <a:cubicBezTo>
                    <a:pt x="1330461" y="410870"/>
                    <a:pt x="1344236" y="406977"/>
                    <a:pt x="1366278" y="423268"/>
                  </a:cubicBezTo>
                  <a:cubicBezTo>
                    <a:pt x="1370171" y="426143"/>
                    <a:pt x="1374184" y="429258"/>
                    <a:pt x="1378257" y="431833"/>
                  </a:cubicBezTo>
                  <a:cubicBezTo>
                    <a:pt x="1413535" y="456390"/>
                    <a:pt x="1419045" y="456989"/>
                    <a:pt x="1450131" y="427701"/>
                  </a:cubicBezTo>
                  <a:cubicBezTo>
                    <a:pt x="1464925" y="413865"/>
                    <a:pt x="1473071" y="416021"/>
                    <a:pt x="1480977" y="432612"/>
                  </a:cubicBezTo>
                  <a:cubicBezTo>
                    <a:pt x="1481636" y="433870"/>
                    <a:pt x="1482594" y="434948"/>
                    <a:pt x="1483133" y="436266"/>
                  </a:cubicBezTo>
                  <a:cubicBezTo>
                    <a:pt x="1499664" y="479690"/>
                    <a:pt x="1532247" y="504306"/>
                    <a:pt x="1576151" y="515866"/>
                  </a:cubicBezTo>
                  <a:cubicBezTo>
                    <a:pt x="1582739" y="517603"/>
                    <a:pt x="1591843" y="519041"/>
                    <a:pt x="1593341" y="526168"/>
                  </a:cubicBezTo>
                  <a:cubicBezTo>
                    <a:pt x="1595137" y="534613"/>
                    <a:pt x="1584835" y="535572"/>
                    <a:pt x="1579923" y="539824"/>
                  </a:cubicBezTo>
                  <a:cubicBezTo>
                    <a:pt x="1555307" y="561087"/>
                    <a:pt x="1537338" y="588040"/>
                    <a:pt x="1516615" y="612597"/>
                  </a:cubicBezTo>
                  <a:cubicBezTo>
                    <a:pt x="1501222" y="630566"/>
                    <a:pt x="1487086" y="649972"/>
                    <a:pt x="1469117" y="665784"/>
                  </a:cubicBezTo>
                  <a:cubicBezTo>
                    <a:pt x="1464685" y="669114"/>
                    <a:pt x="1460793" y="673163"/>
                    <a:pt x="1457678" y="677763"/>
                  </a:cubicBezTo>
                  <a:cubicBezTo>
                    <a:pt x="1436355" y="716455"/>
                    <a:pt x="1414014" y="754249"/>
                    <a:pt x="1378975" y="782580"/>
                  </a:cubicBezTo>
                  <a:cubicBezTo>
                    <a:pt x="1354179" y="859545"/>
                    <a:pt x="1290390" y="910576"/>
                    <a:pt x="1247685" y="975742"/>
                  </a:cubicBezTo>
                  <a:cubicBezTo>
                    <a:pt x="1209951" y="1033241"/>
                    <a:pt x="1181321" y="1095891"/>
                    <a:pt x="1141910" y="1151175"/>
                  </a:cubicBezTo>
                  <a:cubicBezTo>
                    <a:pt x="1111963" y="1193101"/>
                    <a:pt x="1087226" y="1238621"/>
                    <a:pt x="1057158" y="1280429"/>
                  </a:cubicBezTo>
                  <a:cubicBezTo>
                    <a:pt x="1050630" y="1289532"/>
                    <a:pt x="1043742" y="1298397"/>
                    <a:pt x="1037633" y="1307801"/>
                  </a:cubicBezTo>
                  <a:cubicBezTo>
                    <a:pt x="1017328" y="1339066"/>
                    <a:pt x="1020443" y="1348889"/>
                    <a:pt x="1042963" y="1378297"/>
                  </a:cubicBezTo>
                  <a:cubicBezTo>
                    <a:pt x="1073211" y="1417768"/>
                    <a:pt x="1091538" y="1462929"/>
                    <a:pt x="1091658" y="1513900"/>
                  </a:cubicBezTo>
                  <a:cubicBezTo>
                    <a:pt x="1091658" y="1546842"/>
                    <a:pt x="1091658" y="1579785"/>
                    <a:pt x="1092137" y="1612607"/>
                  </a:cubicBezTo>
                  <a:cubicBezTo>
                    <a:pt x="1091957" y="1618178"/>
                    <a:pt x="1093395" y="1623688"/>
                    <a:pt x="1096270" y="1628479"/>
                  </a:cubicBezTo>
                  <a:cubicBezTo>
                    <a:pt x="1104775" y="1640099"/>
                    <a:pt x="1109627" y="1649802"/>
                    <a:pt x="1097528" y="1663099"/>
                  </a:cubicBezTo>
                  <a:cubicBezTo>
                    <a:pt x="1090341" y="1671005"/>
                    <a:pt x="1095312" y="1681068"/>
                    <a:pt x="1105134" y="1685320"/>
                  </a:cubicBezTo>
                  <a:cubicBezTo>
                    <a:pt x="1116335" y="1689692"/>
                    <a:pt x="1124780" y="1699215"/>
                    <a:pt x="1127895" y="1710835"/>
                  </a:cubicBezTo>
                  <a:cubicBezTo>
                    <a:pt x="1130949" y="1717963"/>
                    <a:pt x="1136160" y="1723952"/>
                    <a:pt x="1142749" y="1728025"/>
                  </a:cubicBezTo>
                  <a:cubicBezTo>
                    <a:pt x="1158621" y="1741801"/>
                    <a:pt x="1172936" y="1757314"/>
                    <a:pt x="1185334" y="1774264"/>
                  </a:cubicBezTo>
                  <a:cubicBezTo>
                    <a:pt x="1205579" y="1800139"/>
                    <a:pt x="1202704" y="1832482"/>
                    <a:pt x="1209292" y="1862011"/>
                  </a:cubicBezTo>
                  <a:cubicBezTo>
                    <a:pt x="1212048" y="1874469"/>
                    <a:pt x="1202943" y="1881717"/>
                    <a:pt x="1189347" y="1877583"/>
                  </a:cubicBezTo>
                  <a:cubicBezTo>
                    <a:pt x="1168624" y="1871235"/>
                    <a:pt x="1147420" y="1865604"/>
                    <a:pt x="1127595" y="1857399"/>
                  </a:cubicBezTo>
                  <a:cubicBezTo>
                    <a:pt x="1113640" y="1850750"/>
                    <a:pt x="1098187" y="1848115"/>
                    <a:pt x="1082854" y="1849613"/>
                  </a:cubicBezTo>
                  <a:cubicBezTo>
                    <a:pt x="1064442" y="1852668"/>
                    <a:pt x="1045772" y="1845839"/>
                    <a:pt x="1033680" y="1831644"/>
                  </a:cubicBezTo>
                  <a:cubicBezTo>
                    <a:pt x="1012297" y="1807686"/>
                    <a:pt x="985763" y="1805709"/>
                    <a:pt x="959050" y="1816191"/>
                  </a:cubicBezTo>
                  <a:cubicBezTo>
                    <a:pt x="929103" y="1828170"/>
                    <a:pt x="903947" y="1821582"/>
                    <a:pt x="876874" y="1808285"/>
                  </a:cubicBezTo>
                  <a:cubicBezTo>
                    <a:pt x="847250" y="1794270"/>
                    <a:pt x="816517" y="1782650"/>
                    <a:pt x="784995" y="1773665"/>
                  </a:cubicBezTo>
                  <a:cubicBezTo>
                    <a:pt x="749057" y="1762944"/>
                    <a:pt x="718631" y="1740783"/>
                    <a:pt x="686647" y="1722276"/>
                  </a:cubicBezTo>
                  <a:cubicBezTo>
                    <a:pt x="664126" y="1709218"/>
                    <a:pt x="641965" y="1699455"/>
                    <a:pt x="615431" y="1702989"/>
                  </a:cubicBezTo>
                  <a:cubicBezTo>
                    <a:pt x="603878" y="1705385"/>
                    <a:pt x="592474" y="1698317"/>
                    <a:pt x="589497" y="1686877"/>
                  </a:cubicBezTo>
                  <a:cubicBezTo>
                    <a:pt x="557573" y="1603024"/>
                    <a:pt x="487376" y="1566608"/>
                    <a:pt x="407835" y="1542410"/>
                  </a:cubicBezTo>
                  <a:cubicBezTo>
                    <a:pt x="390902" y="1538217"/>
                    <a:pt x="375317" y="1529772"/>
                    <a:pt x="362554" y="1517853"/>
                  </a:cubicBezTo>
                  <a:cubicBezTo>
                    <a:pt x="336859" y="1492457"/>
                    <a:pt x="308169" y="1473231"/>
                    <a:pt x="269118" y="1490541"/>
                  </a:cubicBezTo>
                  <a:cubicBezTo>
                    <a:pt x="260972" y="1494135"/>
                    <a:pt x="256300" y="1489702"/>
                    <a:pt x="254922" y="1480718"/>
                  </a:cubicBezTo>
                  <a:cubicBezTo>
                    <a:pt x="252766" y="1466583"/>
                    <a:pt x="244321" y="1468260"/>
                    <a:pt x="235217" y="1474129"/>
                  </a:cubicBezTo>
                  <a:cubicBezTo>
                    <a:pt x="222285" y="1483593"/>
                    <a:pt x="207407" y="1490002"/>
                    <a:pt x="191673" y="1492937"/>
                  </a:cubicBezTo>
                  <a:cubicBezTo>
                    <a:pt x="184785" y="1493835"/>
                    <a:pt x="171309" y="1493955"/>
                    <a:pt x="174723" y="1484072"/>
                  </a:cubicBezTo>
                  <a:cubicBezTo>
                    <a:pt x="184426" y="1456041"/>
                    <a:pt x="167355" y="1430645"/>
                    <a:pt x="170290" y="1403813"/>
                  </a:cubicBezTo>
                  <a:cubicBezTo>
                    <a:pt x="169985" y="1401046"/>
                    <a:pt x="169985" y="1398254"/>
                    <a:pt x="170290" y="1395487"/>
                  </a:cubicBezTo>
                  <a:cubicBezTo>
                    <a:pt x="184964" y="1357574"/>
                    <a:pt x="155736" y="1343079"/>
                    <a:pt x="132317" y="1326967"/>
                  </a:cubicBezTo>
                  <a:cubicBezTo>
                    <a:pt x="121775" y="1319660"/>
                    <a:pt x="118122" y="1313610"/>
                    <a:pt x="121536" y="1301452"/>
                  </a:cubicBezTo>
                  <a:cubicBezTo>
                    <a:pt x="125309" y="1288035"/>
                    <a:pt x="126567" y="1273960"/>
                    <a:pt x="130101" y="1260483"/>
                  </a:cubicBezTo>
                  <a:cubicBezTo>
                    <a:pt x="136437" y="1238604"/>
                    <a:pt x="132730" y="1215035"/>
                    <a:pt x="119978" y="1196156"/>
                  </a:cubicBezTo>
                  <a:cubicBezTo>
                    <a:pt x="108957" y="1179385"/>
                    <a:pt x="102010" y="1161656"/>
                    <a:pt x="104945" y="1141052"/>
                  </a:cubicBezTo>
                  <a:cubicBezTo>
                    <a:pt x="106622" y="1129073"/>
                    <a:pt x="98356" y="1124821"/>
                    <a:pt x="88473" y="1124222"/>
                  </a:cubicBezTo>
                  <a:cubicBezTo>
                    <a:pt x="70984" y="1123204"/>
                    <a:pt x="53435" y="1122305"/>
                    <a:pt x="36005" y="1122844"/>
                  </a:cubicBezTo>
                  <a:cubicBezTo>
                    <a:pt x="19654" y="1123383"/>
                    <a:pt x="12047" y="1116855"/>
                    <a:pt x="9052" y="1100683"/>
                  </a:cubicBezTo>
                  <a:cubicBezTo>
                    <a:pt x="6357" y="1087147"/>
                    <a:pt x="11149" y="1083613"/>
                    <a:pt x="22529" y="1084631"/>
                  </a:cubicBezTo>
                  <a:cubicBezTo>
                    <a:pt x="43732" y="1086548"/>
                    <a:pt x="55052" y="1078642"/>
                    <a:pt x="52476" y="1056061"/>
                  </a:cubicBezTo>
                  <a:cubicBezTo>
                    <a:pt x="51338" y="1046418"/>
                    <a:pt x="56909" y="1043004"/>
                    <a:pt x="64455" y="1039350"/>
                  </a:cubicBezTo>
                  <a:cubicBezTo>
                    <a:pt x="103148" y="1020903"/>
                    <a:pt x="105484" y="987002"/>
                    <a:pt x="72002" y="960887"/>
                  </a:cubicBezTo>
                  <a:cubicBezTo>
                    <a:pt x="60370" y="950795"/>
                    <a:pt x="45475" y="945267"/>
                    <a:pt x="30076" y="945315"/>
                  </a:cubicBezTo>
                  <a:cubicBezTo>
                    <a:pt x="21109" y="946405"/>
                    <a:pt x="12958" y="940026"/>
                    <a:pt x="11868" y="931060"/>
                  </a:cubicBezTo>
                  <a:cubicBezTo>
                    <a:pt x="11790" y="930443"/>
                    <a:pt x="11754" y="929826"/>
                    <a:pt x="11748" y="929203"/>
                  </a:cubicBezTo>
                  <a:cubicBezTo>
                    <a:pt x="9831" y="909018"/>
                    <a:pt x="4321" y="889492"/>
                    <a:pt x="4800" y="868889"/>
                  </a:cubicBezTo>
                  <a:cubicBezTo>
                    <a:pt x="6237" y="811449"/>
                    <a:pt x="6597" y="754010"/>
                    <a:pt x="6537" y="696570"/>
                  </a:cubicBezTo>
                  <a:cubicBezTo>
                    <a:pt x="6537" y="678601"/>
                    <a:pt x="1865" y="660333"/>
                    <a:pt x="3003" y="642664"/>
                  </a:cubicBezTo>
                  <a:cubicBezTo>
                    <a:pt x="4680" y="616909"/>
                    <a:pt x="9532" y="591394"/>
                    <a:pt x="23607" y="568634"/>
                  </a:cubicBezTo>
                  <a:cubicBezTo>
                    <a:pt x="34382" y="553013"/>
                    <a:pt x="32304" y="531900"/>
                    <a:pt x="18696" y="518681"/>
                  </a:cubicBezTo>
                  <a:cubicBezTo>
                    <a:pt x="10969" y="509997"/>
                    <a:pt x="10730" y="503468"/>
                    <a:pt x="20433" y="496580"/>
                  </a:cubicBezTo>
                  <a:cubicBezTo>
                    <a:pt x="26907" y="492016"/>
                    <a:pt x="30806" y="484619"/>
                    <a:pt x="30914" y="476695"/>
                  </a:cubicBezTo>
                  <a:cubicBezTo>
                    <a:pt x="31453" y="449802"/>
                    <a:pt x="50200" y="440398"/>
                    <a:pt x="71284" y="432852"/>
                  </a:cubicBezTo>
                  <a:cubicBezTo>
                    <a:pt x="95242" y="424406"/>
                    <a:pt x="118780" y="416081"/>
                    <a:pt x="142439" y="407516"/>
                  </a:cubicBezTo>
                  <a:cubicBezTo>
                    <a:pt x="154436" y="403215"/>
                    <a:pt x="164463" y="394704"/>
                    <a:pt x="170650" y="383558"/>
                  </a:cubicBezTo>
                  <a:cubicBezTo>
                    <a:pt x="185079" y="359276"/>
                    <a:pt x="207377" y="340661"/>
                    <a:pt x="233839" y="330790"/>
                  </a:cubicBezTo>
                  <a:cubicBezTo>
                    <a:pt x="246178" y="325879"/>
                    <a:pt x="258354" y="320566"/>
                    <a:pt x="270375" y="314858"/>
                  </a:cubicBezTo>
                  <a:cubicBezTo>
                    <a:pt x="301940" y="299884"/>
                    <a:pt x="314997" y="271254"/>
                    <a:pt x="315896" y="239749"/>
                  </a:cubicBezTo>
                  <a:cubicBezTo>
                    <a:pt x="316854" y="205609"/>
                    <a:pt x="344465" y="193930"/>
                    <a:pt x="372676" y="197823"/>
                  </a:cubicBezTo>
                  <a:cubicBezTo>
                    <a:pt x="397772" y="201596"/>
                    <a:pt x="407775" y="194049"/>
                    <a:pt x="409691" y="169073"/>
                  </a:cubicBezTo>
                  <a:cubicBezTo>
                    <a:pt x="412507" y="131459"/>
                    <a:pt x="424246" y="94863"/>
                    <a:pt x="422928" y="56829"/>
                  </a:cubicBezTo>
                  <a:cubicBezTo>
                    <a:pt x="422509" y="45210"/>
                    <a:pt x="429517" y="44850"/>
                    <a:pt x="437962" y="45449"/>
                  </a:cubicBezTo>
                  <a:cubicBezTo>
                    <a:pt x="465094" y="47186"/>
                    <a:pt x="491868" y="50840"/>
                    <a:pt x="519479" y="46647"/>
                  </a:cubicBezTo>
                  <a:cubicBezTo>
                    <a:pt x="535591" y="44922"/>
                    <a:pt x="550110" y="36147"/>
                    <a:pt x="559130" y="22689"/>
                  </a:cubicBezTo>
                  <a:cubicBezTo>
                    <a:pt x="569072" y="8674"/>
                    <a:pt x="628728" y="-2886"/>
                    <a:pt x="642983" y="5858"/>
                  </a:cubicBezTo>
                  <a:cubicBezTo>
                    <a:pt x="658436" y="15202"/>
                    <a:pt x="674069" y="64256"/>
                    <a:pt x="666522" y="82045"/>
                  </a:cubicBezTo>
                  <a:cubicBezTo>
                    <a:pt x="636574" y="152242"/>
                    <a:pt x="638072" y="132657"/>
                    <a:pt x="688623" y="187880"/>
                  </a:cubicBezTo>
                  <a:cubicBezTo>
                    <a:pt x="723662" y="226572"/>
                    <a:pt x="766188" y="233281"/>
                    <a:pt x="812127" y="230645"/>
                  </a:cubicBezTo>
                  <a:close/>
                </a:path>
              </a:pathLst>
            </a:custGeom>
            <a:grpFill/>
            <a:ln w="12700" cap="flat">
              <a:solidFill>
                <a:srgbClr val="79D5FF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683350"/>
              <a:endParaRPr lang="pl-PL" sz="1350" dirty="0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45" name="Dowolny kształt: kształt 89">
              <a:extLst>
                <a:ext uri="{FF2B5EF4-FFF2-40B4-BE49-F238E27FC236}">
                  <a16:creationId xmlns:a16="http://schemas.microsoft.com/office/drawing/2014/main" id="{0E80DC76-F347-4C47-9521-D9F658D3C15E}"/>
                </a:ext>
              </a:extLst>
            </p:cNvPr>
            <p:cNvSpPr/>
            <p:nvPr/>
          </p:nvSpPr>
          <p:spPr>
            <a:xfrm>
              <a:off x="5043239" y="2936892"/>
              <a:ext cx="1718992" cy="1605192"/>
            </a:xfrm>
            <a:custGeom>
              <a:avLst/>
              <a:gdLst>
                <a:gd name="connsiteX0" fmla="*/ 812282 w 1718992"/>
                <a:gd name="connsiteY0" fmla="*/ 2824 h 1605191"/>
                <a:gd name="connsiteX1" fmla="*/ 822045 w 1718992"/>
                <a:gd name="connsiteY1" fmla="*/ 46787 h 1605191"/>
                <a:gd name="connsiteX2" fmla="*/ 862714 w 1718992"/>
                <a:gd name="connsiteY2" fmla="*/ 69128 h 1605191"/>
                <a:gd name="connsiteX3" fmla="*/ 1008618 w 1718992"/>
                <a:gd name="connsiteY3" fmla="*/ 84342 h 1605191"/>
                <a:gd name="connsiteX4" fmla="*/ 1025569 w 1718992"/>
                <a:gd name="connsiteY4" fmla="*/ 95242 h 1605191"/>
                <a:gd name="connsiteX5" fmla="*/ 1066896 w 1718992"/>
                <a:gd name="connsiteY5" fmla="*/ 117823 h 1605191"/>
                <a:gd name="connsiteX6" fmla="*/ 1113076 w 1718992"/>
                <a:gd name="connsiteY6" fmla="*/ 118242 h 1605191"/>
                <a:gd name="connsiteX7" fmla="*/ 1141646 w 1718992"/>
                <a:gd name="connsiteY7" fmla="*/ 141062 h 1605191"/>
                <a:gd name="connsiteX8" fmla="*/ 1155960 w 1718992"/>
                <a:gd name="connsiteY8" fmla="*/ 174903 h 1605191"/>
                <a:gd name="connsiteX9" fmla="*/ 1195731 w 1718992"/>
                <a:gd name="connsiteY9" fmla="*/ 150945 h 1605191"/>
                <a:gd name="connsiteX10" fmla="*/ 1223702 w 1718992"/>
                <a:gd name="connsiteY10" fmla="*/ 123034 h 1605191"/>
                <a:gd name="connsiteX11" fmla="*/ 1257842 w 1718992"/>
                <a:gd name="connsiteY11" fmla="*/ 131958 h 1605191"/>
                <a:gd name="connsiteX12" fmla="*/ 1268144 w 1718992"/>
                <a:gd name="connsiteY12" fmla="*/ 152562 h 1605191"/>
                <a:gd name="connsiteX13" fmla="*/ 1318576 w 1718992"/>
                <a:gd name="connsiteY13" fmla="*/ 180174 h 1605191"/>
                <a:gd name="connsiteX14" fmla="*/ 1336545 w 1718992"/>
                <a:gd name="connsiteY14" fmla="*/ 196226 h 1605191"/>
                <a:gd name="connsiteX15" fmla="*/ 1338641 w 1718992"/>
                <a:gd name="connsiteY15" fmla="*/ 221202 h 1605191"/>
                <a:gd name="connsiteX16" fmla="*/ 1372482 w 1718992"/>
                <a:gd name="connsiteY16" fmla="*/ 249533 h 1605191"/>
                <a:gd name="connsiteX17" fmla="*/ 1413750 w 1718992"/>
                <a:gd name="connsiteY17" fmla="*/ 284212 h 1605191"/>
                <a:gd name="connsiteX18" fmla="*/ 1403507 w 1718992"/>
                <a:gd name="connsiteY18" fmla="*/ 353391 h 1605191"/>
                <a:gd name="connsiteX19" fmla="*/ 1418421 w 1718992"/>
                <a:gd name="connsiteY19" fmla="*/ 382919 h 1605191"/>
                <a:gd name="connsiteX20" fmla="*/ 1479694 w 1718992"/>
                <a:gd name="connsiteY20" fmla="*/ 439400 h 1605191"/>
                <a:gd name="connsiteX21" fmla="*/ 1474184 w 1718992"/>
                <a:gd name="connsiteY21" fmla="*/ 465635 h 1605191"/>
                <a:gd name="connsiteX22" fmla="*/ 1451064 w 1718992"/>
                <a:gd name="connsiteY22" fmla="*/ 489952 h 1605191"/>
                <a:gd name="connsiteX23" fmla="*/ 1449207 w 1718992"/>
                <a:gd name="connsiteY23" fmla="*/ 540564 h 1605191"/>
                <a:gd name="connsiteX24" fmla="*/ 1489577 w 1718992"/>
                <a:gd name="connsiteY24" fmla="*/ 559790 h 1605191"/>
                <a:gd name="connsiteX25" fmla="*/ 1532641 w 1718992"/>
                <a:gd name="connsiteY25" fmla="*/ 541821 h 1605191"/>
                <a:gd name="connsiteX26" fmla="*/ 1557857 w 1718992"/>
                <a:gd name="connsiteY26" fmla="*/ 550446 h 1605191"/>
                <a:gd name="connsiteX27" fmla="*/ 1595891 w 1718992"/>
                <a:gd name="connsiteY27" fmla="*/ 570811 h 1605191"/>
                <a:gd name="connsiteX28" fmla="*/ 1639614 w 1718992"/>
                <a:gd name="connsiteY28" fmla="*/ 566618 h 1605191"/>
                <a:gd name="connsiteX29" fmla="*/ 1665609 w 1718992"/>
                <a:gd name="connsiteY29" fmla="*/ 574105 h 1605191"/>
                <a:gd name="connsiteX30" fmla="*/ 1655487 w 1718992"/>
                <a:gd name="connsiteY30" fmla="*/ 599081 h 1605191"/>
                <a:gd name="connsiteX31" fmla="*/ 1639435 w 1718992"/>
                <a:gd name="connsiteY31" fmla="*/ 643044 h 1605191"/>
                <a:gd name="connsiteX32" fmla="*/ 1679565 w 1718992"/>
                <a:gd name="connsiteY32" fmla="*/ 685869 h 1605191"/>
                <a:gd name="connsiteX33" fmla="*/ 1717179 w 1718992"/>
                <a:gd name="connsiteY33" fmla="*/ 741991 h 1605191"/>
                <a:gd name="connsiteX34" fmla="*/ 1704601 w 1718992"/>
                <a:gd name="connsiteY34" fmla="*/ 751275 h 1605191"/>
                <a:gd name="connsiteX35" fmla="*/ 1653091 w 1718992"/>
                <a:gd name="connsiteY35" fmla="*/ 737618 h 1605191"/>
                <a:gd name="connsiteX36" fmla="*/ 1601820 w 1718992"/>
                <a:gd name="connsiteY36" fmla="*/ 717554 h 1605191"/>
                <a:gd name="connsiteX37" fmla="*/ 1583313 w 1718992"/>
                <a:gd name="connsiteY37" fmla="*/ 734564 h 1605191"/>
                <a:gd name="connsiteX38" fmla="*/ 1579719 w 1718992"/>
                <a:gd name="connsiteY38" fmla="*/ 806438 h 1605191"/>
                <a:gd name="connsiteX39" fmla="*/ 1597089 w 1718992"/>
                <a:gd name="connsiteY39" fmla="*/ 884302 h 1605191"/>
                <a:gd name="connsiteX40" fmla="*/ 1633625 w 1718992"/>
                <a:gd name="connsiteY40" fmla="*/ 912572 h 1605191"/>
                <a:gd name="connsiteX41" fmla="*/ 1649617 w 1718992"/>
                <a:gd name="connsiteY41" fmla="*/ 930541 h 1605191"/>
                <a:gd name="connsiteX42" fmla="*/ 1626557 w 1718992"/>
                <a:gd name="connsiteY42" fmla="*/ 976541 h 1605191"/>
                <a:gd name="connsiteX43" fmla="*/ 1581336 w 1718992"/>
                <a:gd name="connsiteY43" fmla="*/ 1059495 h 1605191"/>
                <a:gd name="connsiteX44" fmla="*/ 1565644 w 1718992"/>
                <a:gd name="connsiteY44" fmla="*/ 1097230 h 1605191"/>
                <a:gd name="connsiteX45" fmla="*/ 1568758 w 1718992"/>
                <a:gd name="connsiteY45" fmla="*/ 1133167 h 1605191"/>
                <a:gd name="connsiteX46" fmla="*/ 1534378 w 1718992"/>
                <a:gd name="connsiteY46" fmla="*/ 1182820 h 1605191"/>
                <a:gd name="connsiteX47" fmla="*/ 1464181 w 1718992"/>
                <a:gd name="connsiteY47" fmla="*/ 1195877 h 1605191"/>
                <a:gd name="connsiteX48" fmla="*/ 1458791 w 1718992"/>
                <a:gd name="connsiteY48" fmla="*/ 1217559 h 1605191"/>
                <a:gd name="connsiteX49" fmla="*/ 1465379 w 1718992"/>
                <a:gd name="connsiteY49" fmla="*/ 1270207 h 1605191"/>
                <a:gd name="connsiteX50" fmla="*/ 1452262 w 1718992"/>
                <a:gd name="connsiteY50" fmla="*/ 1268050 h 1605191"/>
                <a:gd name="connsiteX51" fmla="*/ 1428903 w 1718992"/>
                <a:gd name="connsiteY51" fmla="*/ 1247327 h 1605191"/>
                <a:gd name="connsiteX52" fmla="*/ 1410934 w 1718992"/>
                <a:gd name="connsiteY52" fmla="*/ 1254155 h 1605191"/>
                <a:gd name="connsiteX53" fmla="*/ 1387516 w 1718992"/>
                <a:gd name="connsiteY53" fmla="*/ 1262121 h 1605191"/>
                <a:gd name="connsiteX54" fmla="*/ 1335586 w 1718992"/>
                <a:gd name="connsiteY54" fmla="*/ 1230376 h 1605191"/>
                <a:gd name="connsiteX55" fmla="*/ 1310011 w 1718992"/>
                <a:gd name="connsiteY55" fmla="*/ 1225046 h 1605191"/>
                <a:gd name="connsiteX56" fmla="*/ 1300248 w 1718992"/>
                <a:gd name="connsiteY56" fmla="*/ 1258467 h 1605191"/>
                <a:gd name="connsiteX57" fmla="*/ 1300248 w 1718992"/>
                <a:gd name="connsiteY57" fmla="*/ 1284162 h 1605191"/>
                <a:gd name="connsiteX58" fmla="*/ 1307555 w 1718992"/>
                <a:gd name="connsiteY58" fmla="*/ 1374604 h 1605191"/>
                <a:gd name="connsiteX59" fmla="*/ 1317977 w 1718992"/>
                <a:gd name="connsiteY59" fmla="*/ 1390836 h 1605191"/>
                <a:gd name="connsiteX60" fmla="*/ 1300727 w 1718992"/>
                <a:gd name="connsiteY60" fmla="*/ 1474329 h 1605191"/>
                <a:gd name="connsiteX61" fmla="*/ 1287131 w 1718992"/>
                <a:gd name="connsiteY61" fmla="*/ 1473191 h 1605191"/>
                <a:gd name="connsiteX62" fmla="*/ 1225559 w 1718992"/>
                <a:gd name="connsiteY62" fmla="*/ 1414854 h 1605191"/>
                <a:gd name="connsiteX63" fmla="*/ 1200283 w 1718992"/>
                <a:gd name="connsiteY63" fmla="*/ 1427731 h 1605191"/>
                <a:gd name="connsiteX64" fmla="*/ 1180518 w 1718992"/>
                <a:gd name="connsiteY64" fmla="*/ 1476965 h 1605191"/>
                <a:gd name="connsiteX65" fmla="*/ 1175307 w 1718992"/>
                <a:gd name="connsiteY65" fmla="*/ 1502480 h 1605191"/>
                <a:gd name="connsiteX66" fmla="*/ 1084985 w 1718992"/>
                <a:gd name="connsiteY66" fmla="*/ 1605620 h 1605191"/>
                <a:gd name="connsiteX67" fmla="*/ 1062285 w 1718992"/>
                <a:gd name="connsiteY67" fmla="*/ 1592802 h 1605191"/>
                <a:gd name="connsiteX68" fmla="*/ 1001730 w 1718992"/>
                <a:gd name="connsiteY68" fmla="*/ 1581781 h 1605191"/>
                <a:gd name="connsiteX69" fmla="*/ 974897 w 1718992"/>
                <a:gd name="connsiteY69" fmla="*/ 1591185 h 1605191"/>
                <a:gd name="connsiteX70" fmla="*/ 953754 w 1718992"/>
                <a:gd name="connsiteY70" fmla="*/ 1571959 h 1605191"/>
                <a:gd name="connsiteX71" fmla="*/ 935786 w 1718992"/>
                <a:gd name="connsiteY71" fmla="*/ 1525360 h 1605191"/>
                <a:gd name="connsiteX72" fmla="*/ 876250 w 1718992"/>
                <a:gd name="connsiteY72" fmla="*/ 1433780 h 1605191"/>
                <a:gd name="connsiteX73" fmla="*/ 824980 w 1718992"/>
                <a:gd name="connsiteY73" fmla="*/ 1411739 h 1605191"/>
                <a:gd name="connsiteX74" fmla="*/ 803597 w 1718992"/>
                <a:gd name="connsiteY74" fmla="*/ 1420424 h 1605191"/>
                <a:gd name="connsiteX75" fmla="*/ 788084 w 1718992"/>
                <a:gd name="connsiteY75" fmla="*/ 1441567 h 1605191"/>
                <a:gd name="connsiteX76" fmla="*/ 764785 w 1718992"/>
                <a:gd name="connsiteY76" fmla="*/ 1464267 h 1605191"/>
                <a:gd name="connsiteX77" fmla="*/ 710460 w 1718992"/>
                <a:gd name="connsiteY77" fmla="*/ 1445460 h 1605191"/>
                <a:gd name="connsiteX78" fmla="*/ 603787 w 1718992"/>
                <a:gd name="connsiteY78" fmla="*/ 1371130 h 1605191"/>
                <a:gd name="connsiteX79" fmla="*/ 572042 w 1718992"/>
                <a:gd name="connsiteY79" fmla="*/ 1377778 h 1605191"/>
                <a:gd name="connsiteX80" fmla="*/ 539759 w 1718992"/>
                <a:gd name="connsiteY80" fmla="*/ 1387122 h 1605191"/>
                <a:gd name="connsiteX81" fmla="*/ 451833 w 1718992"/>
                <a:gd name="connsiteY81" fmla="*/ 1396765 h 1605191"/>
                <a:gd name="connsiteX82" fmla="*/ 348094 w 1718992"/>
                <a:gd name="connsiteY82" fmla="*/ 1391614 h 1605191"/>
                <a:gd name="connsiteX83" fmla="*/ 329287 w 1718992"/>
                <a:gd name="connsiteY83" fmla="*/ 1354659 h 1605191"/>
                <a:gd name="connsiteX84" fmla="*/ 291254 w 1718992"/>
                <a:gd name="connsiteY84" fmla="*/ 1311894 h 1605191"/>
                <a:gd name="connsiteX85" fmla="*/ 271368 w 1718992"/>
                <a:gd name="connsiteY85" fmla="*/ 1327167 h 1605191"/>
                <a:gd name="connsiteX86" fmla="*/ 264241 w 1718992"/>
                <a:gd name="connsiteY86" fmla="*/ 1351125 h 1605191"/>
                <a:gd name="connsiteX87" fmla="*/ 225249 w 1718992"/>
                <a:gd name="connsiteY87" fmla="*/ 1335313 h 1605191"/>
                <a:gd name="connsiteX88" fmla="*/ 138042 w 1718992"/>
                <a:gd name="connsiteY88" fmla="*/ 1301412 h 1605191"/>
                <a:gd name="connsiteX89" fmla="*/ 72696 w 1718992"/>
                <a:gd name="connsiteY89" fmla="*/ 1283743 h 1605191"/>
                <a:gd name="connsiteX90" fmla="*/ 71977 w 1718992"/>
                <a:gd name="connsiteY90" fmla="*/ 1263079 h 1605191"/>
                <a:gd name="connsiteX91" fmla="*/ 86951 w 1718992"/>
                <a:gd name="connsiteY91" fmla="*/ 1185994 h 1605191"/>
                <a:gd name="connsiteX92" fmla="*/ 64490 w 1718992"/>
                <a:gd name="connsiteY92" fmla="*/ 1166468 h 1605191"/>
                <a:gd name="connsiteX93" fmla="*/ 52212 w 1718992"/>
                <a:gd name="connsiteY93" fmla="*/ 1166947 h 1605191"/>
                <a:gd name="connsiteX94" fmla="*/ 9686 w 1718992"/>
                <a:gd name="connsiteY94" fmla="*/ 1097170 h 1605191"/>
                <a:gd name="connsiteX95" fmla="*/ 30051 w 1718992"/>
                <a:gd name="connsiteY95" fmla="*/ 1079800 h 1605191"/>
                <a:gd name="connsiteX96" fmla="*/ 60597 w 1718992"/>
                <a:gd name="connsiteY96" fmla="*/ 1057579 h 1605191"/>
                <a:gd name="connsiteX97" fmla="*/ 77787 w 1718992"/>
                <a:gd name="connsiteY97" fmla="*/ 1053386 h 1605191"/>
                <a:gd name="connsiteX98" fmla="*/ 130794 w 1718992"/>
                <a:gd name="connsiteY98" fmla="*/ 1083334 h 1605191"/>
                <a:gd name="connsiteX99" fmla="*/ 171308 w 1718992"/>
                <a:gd name="connsiteY99" fmla="*/ 1073571 h 1605191"/>
                <a:gd name="connsiteX100" fmla="*/ 173020 w 1718992"/>
                <a:gd name="connsiteY100" fmla="*/ 1070336 h 1605191"/>
                <a:gd name="connsiteX101" fmla="*/ 210695 w 1718992"/>
                <a:gd name="connsiteY101" fmla="*/ 979775 h 1605191"/>
                <a:gd name="connsiteX102" fmla="*/ 211413 w 1718992"/>
                <a:gd name="connsiteY102" fmla="*/ 977858 h 1605191"/>
                <a:gd name="connsiteX103" fmla="*/ 225369 w 1718992"/>
                <a:gd name="connsiteY103" fmla="*/ 913591 h 1605191"/>
                <a:gd name="connsiteX104" fmla="*/ 221176 w 1718992"/>
                <a:gd name="connsiteY104" fmla="*/ 844651 h 1605191"/>
                <a:gd name="connsiteX105" fmla="*/ 225908 w 1718992"/>
                <a:gd name="connsiteY105" fmla="*/ 803383 h 1605191"/>
                <a:gd name="connsiteX106" fmla="*/ 223812 w 1718992"/>
                <a:gd name="connsiteY106" fmla="*/ 737139 h 1605191"/>
                <a:gd name="connsiteX107" fmla="*/ 229801 w 1718992"/>
                <a:gd name="connsiteY107" fmla="*/ 683773 h 1605191"/>
                <a:gd name="connsiteX108" fmla="*/ 238905 w 1718992"/>
                <a:gd name="connsiteY108" fmla="*/ 638911 h 1605191"/>
                <a:gd name="connsiteX109" fmla="*/ 272806 w 1718992"/>
                <a:gd name="connsiteY109" fmla="*/ 588360 h 1605191"/>
                <a:gd name="connsiteX110" fmla="*/ 295806 w 1718992"/>
                <a:gd name="connsiteY110" fmla="*/ 592133 h 1605191"/>
                <a:gd name="connsiteX111" fmla="*/ 333540 w 1718992"/>
                <a:gd name="connsiteY111" fmla="*/ 582490 h 1605191"/>
                <a:gd name="connsiteX112" fmla="*/ 343482 w 1718992"/>
                <a:gd name="connsiteY112" fmla="*/ 576501 h 1605191"/>
                <a:gd name="connsiteX113" fmla="*/ 370435 w 1718992"/>
                <a:gd name="connsiteY113" fmla="*/ 578836 h 1605191"/>
                <a:gd name="connsiteX114" fmla="*/ 447760 w 1718992"/>
                <a:gd name="connsiteY114" fmla="*/ 551644 h 1605191"/>
                <a:gd name="connsiteX115" fmla="*/ 468484 w 1718992"/>
                <a:gd name="connsiteY115" fmla="*/ 517504 h 1605191"/>
                <a:gd name="connsiteX116" fmla="*/ 470760 w 1718992"/>
                <a:gd name="connsiteY116" fmla="*/ 500014 h 1605191"/>
                <a:gd name="connsiteX117" fmla="*/ 459739 w 1718992"/>
                <a:gd name="connsiteY117" fmla="*/ 438262 h 1605191"/>
                <a:gd name="connsiteX118" fmla="*/ 451892 w 1718992"/>
                <a:gd name="connsiteY118" fmla="*/ 380523 h 1605191"/>
                <a:gd name="connsiteX119" fmla="*/ 475072 w 1718992"/>
                <a:gd name="connsiteY119" fmla="*/ 355008 h 1605191"/>
                <a:gd name="connsiteX120" fmla="*/ 529996 w 1718992"/>
                <a:gd name="connsiteY120" fmla="*/ 349018 h 1605191"/>
                <a:gd name="connsiteX121" fmla="*/ 540238 w 1718992"/>
                <a:gd name="connsiteY121" fmla="*/ 339495 h 1605191"/>
                <a:gd name="connsiteX122" fmla="*/ 568389 w 1718992"/>
                <a:gd name="connsiteY122" fmla="*/ 325300 h 1605191"/>
                <a:gd name="connsiteX123" fmla="*/ 594443 w 1718992"/>
                <a:gd name="connsiteY123" fmla="*/ 308649 h 1605191"/>
                <a:gd name="connsiteX124" fmla="*/ 575516 w 1718992"/>
                <a:gd name="connsiteY124" fmla="*/ 258337 h 1605191"/>
                <a:gd name="connsiteX125" fmla="*/ 580368 w 1718992"/>
                <a:gd name="connsiteY125" fmla="*/ 193830 h 1605191"/>
                <a:gd name="connsiteX126" fmla="*/ 663622 w 1718992"/>
                <a:gd name="connsiteY126" fmla="*/ 179455 h 1605191"/>
                <a:gd name="connsiteX127" fmla="*/ 684466 w 1718992"/>
                <a:gd name="connsiteY127" fmla="*/ 181252 h 1605191"/>
                <a:gd name="connsiteX128" fmla="*/ 716449 w 1718992"/>
                <a:gd name="connsiteY128" fmla="*/ 167297 h 1605191"/>
                <a:gd name="connsiteX129" fmla="*/ 694767 w 1718992"/>
                <a:gd name="connsiteY129" fmla="*/ 123154 h 1605191"/>
                <a:gd name="connsiteX130" fmla="*/ 680812 w 1718992"/>
                <a:gd name="connsiteY130" fmla="*/ 118602 h 1605191"/>
                <a:gd name="connsiteX131" fmla="*/ 669731 w 1718992"/>
                <a:gd name="connsiteY131" fmla="*/ 96141 h 1605191"/>
                <a:gd name="connsiteX132" fmla="*/ 673145 w 1718992"/>
                <a:gd name="connsiteY132" fmla="*/ 88474 h 1605191"/>
                <a:gd name="connsiteX133" fmla="*/ 720043 w 1718992"/>
                <a:gd name="connsiteY133" fmla="*/ 55292 h 1605191"/>
                <a:gd name="connsiteX134" fmla="*/ 812282 w 1718992"/>
                <a:gd name="connsiteY134" fmla="*/ 2824 h 160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</a:cxnLst>
              <a:rect l="l" t="t" r="r" b="b"/>
              <a:pathLst>
                <a:path w="1718992" h="1605191">
                  <a:moveTo>
                    <a:pt x="812282" y="2824"/>
                  </a:moveTo>
                  <a:cubicBezTo>
                    <a:pt x="813683" y="17828"/>
                    <a:pt x="816966" y="32598"/>
                    <a:pt x="822045" y="46787"/>
                  </a:cubicBezTo>
                  <a:cubicBezTo>
                    <a:pt x="829172" y="67631"/>
                    <a:pt x="843487" y="72722"/>
                    <a:pt x="862714" y="69128"/>
                  </a:cubicBezTo>
                  <a:cubicBezTo>
                    <a:pt x="911810" y="60318"/>
                    <a:pt x="962397" y="65594"/>
                    <a:pt x="1008618" y="84342"/>
                  </a:cubicBezTo>
                  <a:cubicBezTo>
                    <a:pt x="1015147" y="86797"/>
                    <a:pt x="1022574" y="87696"/>
                    <a:pt x="1025569" y="95242"/>
                  </a:cubicBezTo>
                  <a:cubicBezTo>
                    <a:pt x="1033115" y="114169"/>
                    <a:pt x="1049946" y="116685"/>
                    <a:pt x="1066896" y="117823"/>
                  </a:cubicBezTo>
                  <a:cubicBezTo>
                    <a:pt x="1082266" y="118919"/>
                    <a:pt x="1097688" y="119063"/>
                    <a:pt x="1113076" y="118242"/>
                  </a:cubicBezTo>
                  <a:cubicBezTo>
                    <a:pt x="1130146" y="117284"/>
                    <a:pt x="1138831" y="124232"/>
                    <a:pt x="1141646" y="141062"/>
                  </a:cubicBezTo>
                  <a:cubicBezTo>
                    <a:pt x="1143622" y="153341"/>
                    <a:pt x="1139909" y="171010"/>
                    <a:pt x="1155960" y="174903"/>
                  </a:cubicBezTo>
                  <a:cubicBezTo>
                    <a:pt x="1174288" y="179096"/>
                    <a:pt x="1187346" y="167297"/>
                    <a:pt x="1195731" y="150945"/>
                  </a:cubicBezTo>
                  <a:cubicBezTo>
                    <a:pt x="1201721" y="138966"/>
                    <a:pt x="1213700" y="130880"/>
                    <a:pt x="1223702" y="123034"/>
                  </a:cubicBezTo>
                  <a:cubicBezTo>
                    <a:pt x="1235681" y="113690"/>
                    <a:pt x="1249157" y="119740"/>
                    <a:pt x="1257842" y="131958"/>
                  </a:cubicBezTo>
                  <a:cubicBezTo>
                    <a:pt x="1261777" y="138565"/>
                    <a:pt x="1265215" y="145453"/>
                    <a:pt x="1268144" y="152562"/>
                  </a:cubicBezTo>
                  <a:cubicBezTo>
                    <a:pt x="1280123" y="176520"/>
                    <a:pt x="1292581" y="184546"/>
                    <a:pt x="1318576" y="180174"/>
                  </a:cubicBezTo>
                  <a:cubicBezTo>
                    <a:pt x="1334688" y="177478"/>
                    <a:pt x="1336545" y="183828"/>
                    <a:pt x="1336545" y="196226"/>
                  </a:cubicBezTo>
                  <a:cubicBezTo>
                    <a:pt x="1336617" y="204593"/>
                    <a:pt x="1337317" y="212943"/>
                    <a:pt x="1338641" y="221202"/>
                  </a:cubicBezTo>
                  <a:cubicBezTo>
                    <a:pt x="1341516" y="240428"/>
                    <a:pt x="1350979" y="250491"/>
                    <a:pt x="1372482" y="249533"/>
                  </a:cubicBezTo>
                  <a:cubicBezTo>
                    <a:pt x="1402909" y="248215"/>
                    <a:pt x="1408419" y="253965"/>
                    <a:pt x="1413750" y="284212"/>
                  </a:cubicBezTo>
                  <a:cubicBezTo>
                    <a:pt x="1418373" y="307763"/>
                    <a:pt x="1414762" y="332188"/>
                    <a:pt x="1403507" y="353391"/>
                  </a:cubicBezTo>
                  <a:cubicBezTo>
                    <a:pt x="1394703" y="370222"/>
                    <a:pt x="1399854" y="380044"/>
                    <a:pt x="1418421" y="382919"/>
                  </a:cubicBezTo>
                  <a:cubicBezTo>
                    <a:pt x="1451543" y="388010"/>
                    <a:pt x="1468494" y="410172"/>
                    <a:pt x="1479694" y="439400"/>
                  </a:cubicBezTo>
                  <a:cubicBezTo>
                    <a:pt x="1484366" y="448337"/>
                    <a:pt x="1482060" y="459334"/>
                    <a:pt x="1474184" y="465635"/>
                  </a:cubicBezTo>
                  <a:cubicBezTo>
                    <a:pt x="1465888" y="473157"/>
                    <a:pt x="1458162" y="481285"/>
                    <a:pt x="1451064" y="489952"/>
                  </a:cubicBezTo>
                  <a:cubicBezTo>
                    <a:pt x="1438007" y="506124"/>
                    <a:pt x="1438786" y="522954"/>
                    <a:pt x="1449207" y="540564"/>
                  </a:cubicBezTo>
                  <a:cubicBezTo>
                    <a:pt x="1456634" y="555501"/>
                    <a:pt x="1473297" y="563437"/>
                    <a:pt x="1489577" y="559790"/>
                  </a:cubicBezTo>
                  <a:cubicBezTo>
                    <a:pt x="1505329" y="557334"/>
                    <a:pt x="1520124" y="555297"/>
                    <a:pt x="1532641" y="541821"/>
                  </a:cubicBezTo>
                  <a:cubicBezTo>
                    <a:pt x="1545160" y="528345"/>
                    <a:pt x="1554204" y="532777"/>
                    <a:pt x="1557857" y="550446"/>
                  </a:cubicBezTo>
                  <a:cubicBezTo>
                    <a:pt x="1562529" y="573206"/>
                    <a:pt x="1581156" y="569852"/>
                    <a:pt x="1595891" y="570811"/>
                  </a:cubicBezTo>
                  <a:cubicBezTo>
                    <a:pt x="1610583" y="571230"/>
                    <a:pt x="1625270" y="569822"/>
                    <a:pt x="1639614" y="566618"/>
                  </a:cubicBezTo>
                  <a:cubicBezTo>
                    <a:pt x="1650216" y="564701"/>
                    <a:pt x="1660338" y="564581"/>
                    <a:pt x="1665609" y="574105"/>
                  </a:cubicBezTo>
                  <a:cubicBezTo>
                    <a:pt x="1671598" y="584766"/>
                    <a:pt x="1662854" y="592732"/>
                    <a:pt x="1655487" y="599081"/>
                  </a:cubicBezTo>
                  <a:cubicBezTo>
                    <a:pt x="1641771" y="611060"/>
                    <a:pt x="1639974" y="627352"/>
                    <a:pt x="1639435" y="643044"/>
                  </a:cubicBezTo>
                  <a:cubicBezTo>
                    <a:pt x="1638656" y="666463"/>
                    <a:pt x="1653929" y="681257"/>
                    <a:pt x="1679565" y="685869"/>
                  </a:cubicBezTo>
                  <a:cubicBezTo>
                    <a:pt x="1705002" y="691637"/>
                    <a:pt x="1721509" y="716266"/>
                    <a:pt x="1717179" y="741991"/>
                  </a:cubicBezTo>
                  <a:cubicBezTo>
                    <a:pt x="1715681" y="749298"/>
                    <a:pt x="1709452" y="750376"/>
                    <a:pt x="1704601" y="751275"/>
                  </a:cubicBezTo>
                  <a:cubicBezTo>
                    <a:pt x="1685494" y="754808"/>
                    <a:pt x="1666507" y="755408"/>
                    <a:pt x="1653091" y="737618"/>
                  </a:cubicBezTo>
                  <a:cubicBezTo>
                    <a:pt x="1639674" y="719830"/>
                    <a:pt x="1619729" y="721267"/>
                    <a:pt x="1601820" y="717554"/>
                  </a:cubicBezTo>
                  <a:cubicBezTo>
                    <a:pt x="1591279" y="715338"/>
                    <a:pt x="1587026" y="726179"/>
                    <a:pt x="1583313" y="734564"/>
                  </a:cubicBezTo>
                  <a:cubicBezTo>
                    <a:pt x="1572831" y="758043"/>
                    <a:pt x="1574389" y="782480"/>
                    <a:pt x="1579719" y="806438"/>
                  </a:cubicBezTo>
                  <a:cubicBezTo>
                    <a:pt x="1585409" y="832373"/>
                    <a:pt x="1591698" y="858248"/>
                    <a:pt x="1597089" y="884302"/>
                  </a:cubicBezTo>
                  <a:cubicBezTo>
                    <a:pt x="1601341" y="904187"/>
                    <a:pt x="1611883" y="915807"/>
                    <a:pt x="1633625" y="912572"/>
                  </a:cubicBezTo>
                  <a:cubicBezTo>
                    <a:pt x="1648718" y="910356"/>
                    <a:pt x="1652072" y="917364"/>
                    <a:pt x="1649617" y="930541"/>
                  </a:cubicBezTo>
                  <a:cubicBezTo>
                    <a:pt x="1647191" y="947988"/>
                    <a:pt x="1639087" y="964154"/>
                    <a:pt x="1626557" y="976541"/>
                  </a:cubicBezTo>
                  <a:cubicBezTo>
                    <a:pt x="1602599" y="999301"/>
                    <a:pt x="1586068" y="1025774"/>
                    <a:pt x="1581336" y="1059495"/>
                  </a:cubicBezTo>
                  <a:cubicBezTo>
                    <a:pt x="1580396" y="1073457"/>
                    <a:pt x="1574880" y="1086718"/>
                    <a:pt x="1565644" y="1097230"/>
                  </a:cubicBezTo>
                  <a:cubicBezTo>
                    <a:pt x="1556180" y="1107292"/>
                    <a:pt x="1564446" y="1121966"/>
                    <a:pt x="1568758" y="1133167"/>
                  </a:cubicBezTo>
                  <a:cubicBezTo>
                    <a:pt x="1581696" y="1166169"/>
                    <a:pt x="1569357" y="1181382"/>
                    <a:pt x="1534378" y="1182820"/>
                  </a:cubicBezTo>
                  <a:cubicBezTo>
                    <a:pt x="1510588" y="1184718"/>
                    <a:pt x="1487061" y="1189091"/>
                    <a:pt x="1464181" y="1195877"/>
                  </a:cubicBezTo>
                  <a:cubicBezTo>
                    <a:pt x="1453760" y="1198512"/>
                    <a:pt x="1440223" y="1204142"/>
                    <a:pt x="1458791" y="1217559"/>
                  </a:cubicBezTo>
                  <a:cubicBezTo>
                    <a:pt x="1470770" y="1226184"/>
                    <a:pt x="1473645" y="1258347"/>
                    <a:pt x="1465379" y="1270207"/>
                  </a:cubicBezTo>
                  <a:cubicBezTo>
                    <a:pt x="1460049" y="1277873"/>
                    <a:pt x="1455976" y="1271524"/>
                    <a:pt x="1452262" y="1268050"/>
                  </a:cubicBezTo>
                  <a:cubicBezTo>
                    <a:pt x="1444715" y="1260923"/>
                    <a:pt x="1438726" y="1252418"/>
                    <a:pt x="1428903" y="1247327"/>
                  </a:cubicBezTo>
                  <a:cubicBezTo>
                    <a:pt x="1419080" y="1242236"/>
                    <a:pt x="1413690" y="1242954"/>
                    <a:pt x="1410934" y="1254155"/>
                  </a:cubicBezTo>
                  <a:cubicBezTo>
                    <a:pt x="1407401" y="1269188"/>
                    <a:pt x="1398955" y="1269009"/>
                    <a:pt x="1387516" y="1262121"/>
                  </a:cubicBezTo>
                  <a:cubicBezTo>
                    <a:pt x="1370206" y="1251460"/>
                    <a:pt x="1352597" y="1241457"/>
                    <a:pt x="1335586" y="1230376"/>
                  </a:cubicBezTo>
                  <a:cubicBezTo>
                    <a:pt x="1328363" y="1224692"/>
                    <a:pt x="1318900" y="1222722"/>
                    <a:pt x="1310011" y="1225046"/>
                  </a:cubicBezTo>
                  <a:cubicBezTo>
                    <a:pt x="1290545" y="1230436"/>
                    <a:pt x="1286053" y="1244092"/>
                    <a:pt x="1300248" y="1258467"/>
                  </a:cubicBezTo>
                  <a:cubicBezTo>
                    <a:pt x="1309173" y="1267512"/>
                    <a:pt x="1314983" y="1272902"/>
                    <a:pt x="1300248" y="1284162"/>
                  </a:cubicBezTo>
                  <a:cubicBezTo>
                    <a:pt x="1275691" y="1303209"/>
                    <a:pt x="1281202" y="1360529"/>
                    <a:pt x="1307555" y="1374604"/>
                  </a:cubicBezTo>
                  <a:cubicBezTo>
                    <a:pt x="1313886" y="1377533"/>
                    <a:pt x="1317947" y="1383864"/>
                    <a:pt x="1317977" y="1390836"/>
                  </a:cubicBezTo>
                  <a:cubicBezTo>
                    <a:pt x="1320852" y="1420783"/>
                    <a:pt x="1310969" y="1447556"/>
                    <a:pt x="1300727" y="1474329"/>
                  </a:cubicBezTo>
                  <a:cubicBezTo>
                    <a:pt x="1296115" y="1486308"/>
                    <a:pt x="1290785" y="1480678"/>
                    <a:pt x="1287131" y="1473191"/>
                  </a:cubicBezTo>
                  <a:cubicBezTo>
                    <a:pt x="1273834" y="1446059"/>
                    <a:pt x="1249637" y="1430486"/>
                    <a:pt x="1225559" y="1414854"/>
                  </a:cubicBezTo>
                  <a:cubicBezTo>
                    <a:pt x="1209387" y="1404372"/>
                    <a:pt x="1201900" y="1408505"/>
                    <a:pt x="1200283" y="1427731"/>
                  </a:cubicBezTo>
                  <a:cubicBezTo>
                    <a:pt x="1198666" y="1446957"/>
                    <a:pt x="1195072" y="1463668"/>
                    <a:pt x="1180518" y="1476965"/>
                  </a:cubicBezTo>
                  <a:cubicBezTo>
                    <a:pt x="1172312" y="1484392"/>
                    <a:pt x="1174528" y="1493616"/>
                    <a:pt x="1175307" y="1502480"/>
                  </a:cubicBezTo>
                  <a:cubicBezTo>
                    <a:pt x="1177942" y="1551295"/>
                    <a:pt x="1132662" y="1603104"/>
                    <a:pt x="1084985" y="1605620"/>
                  </a:cubicBezTo>
                  <a:cubicBezTo>
                    <a:pt x="1074683" y="1606159"/>
                    <a:pt x="1068394" y="1599989"/>
                    <a:pt x="1062285" y="1592802"/>
                  </a:cubicBezTo>
                  <a:cubicBezTo>
                    <a:pt x="1044316" y="1571480"/>
                    <a:pt x="1026348" y="1568245"/>
                    <a:pt x="1001730" y="1581781"/>
                  </a:cubicBezTo>
                  <a:cubicBezTo>
                    <a:pt x="993339" y="1586321"/>
                    <a:pt x="984283" y="1589496"/>
                    <a:pt x="974897" y="1591185"/>
                  </a:cubicBezTo>
                  <a:cubicBezTo>
                    <a:pt x="956450" y="1594479"/>
                    <a:pt x="950460" y="1590227"/>
                    <a:pt x="953754" y="1571959"/>
                  </a:cubicBezTo>
                  <a:cubicBezTo>
                    <a:pt x="957288" y="1552073"/>
                    <a:pt x="948903" y="1537699"/>
                    <a:pt x="935786" y="1525360"/>
                  </a:cubicBezTo>
                  <a:cubicBezTo>
                    <a:pt x="908713" y="1499426"/>
                    <a:pt x="885833" y="1471934"/>
                    <a:pt x="876250" y="1433780"/>
                  </a:cubicBezTo>
                  <a:cubicBezTo>
                    <a:pt x="869003" y="1404911"/>
                    <a:pt x="853310" y="1400179"/>
                    <a:pt x="824980" y="1411739"/>
                  </a:cubicBezTo>
                  <a:cubicBezTo>
                    <a:pt x="817852" y="1414674"/>
                    <a:pt x="810904" y="1417728"/>
                    <a:pt x="803597" y="1420424"/>
                  </a:cubicBezTo>
                  <a:cubicBezTo>
                    <a:pt x="793235" y="1423898"/>
                    <a:pt x="786886" y="1429229"/>
                    <a:pt x="788084" y="1441567"/>
                  </a:cubicBezTo>
                  <a:cubicBezTo>
                    <a:pt x="789702" y="1458098"/>
                    <a:pt x="779459" y="1463788"/>
                    <a:pt x="764785" y="1464267"/>
                  </a:cubicBezTo>
                  <a:cubicBezTo>
                    <a:pt x="744948" y="1465088"/>
                    <a:pt x="725542" y="1458373"/>
                    <a:pt x="710460" y="1445460"/>
                  </a:cubicBezTo>
                  <a:cubicBezTo>
                    <a:pt x="677158" y="1417369"/>
                    <a:pt x="640442" y="1394369"/>
                    <a:pt x="603787" y="1371130"/>
                  </a:cubicBezTo>
                  <a:cubicBezTo>
                    <a:pt x="590131" y="1362505"/>
                    <a:pt x="580368" y="1360768"/>
                    <a:pt x="572042" y="1377778"/>
                  </a:cubicBezTo>
                  <a:cubicBezTo>
                    <a:pt x="565214" y="1391854"/>
                    <a:pt x="556050" y="1391494"/>
                    <a:pt x="539759" y="1387122"/>
                  </a:cubicBezTo>
                  <a:cubicBezTo>
                    <a:pt x="510830" y="1379336"/>
                    <a:pt x="479863" y="1384427"/>
                    <a:pt x="451833" y="1396765"/>
                  </a:cubicBezTo>
                  <a:cubicBezTo>
                    <a:pt x="415895" y="1412518"/>
                    <a:pt x="381696" y="1401317"/>
                    <a:pt x="348094" y="1391614"/>
                  </a:cubicBezTo>
                  <a:cubicBezTo>
                    <a:pt x="333599" y="1387421"/>
                    <a:pt x="330485" y="1369992"/>
                    <a:pt x="329287" y="1354659"/>
                  </a:cubicBezTo>
                  <a:cubicBezTo>
                    <a:pt x="327371" y="1330162"/>
                    <a:pt x="311319" y="1313271"/>
                    <a:pt x="291254" y="1311894"/>
                  </a:cubicBezTo>
                  <a:cubicBezTo>
                    <a:pt x="279275" y="1311115"/>
                    <a:pt x="272626" y="1314170"/>
                    <a:pt x="271368" y="1327167"/>
                  </a:cubicBezTo>
                  <a:cubicBezTo>
                    <a:pt x="270470" y="1335792"/>
                    <a:pt x="269332" y="1351604"/>
                    <a:pt x="264241" y="1351125"/>
                  </a:cubicBezTo>
                  <a:cubicBezTo>
                    <a:pt x="250345" y="1349987"/>
                    <a:pt x="230460" y="1347831"/>
                    <a:pt x="225249" y="1335313"/>
                  </a:cubicBezTo>
                  <a:cubicBezTo>
                    <a:pt x="207281" y="1292128"/>
                    <a:pt x="171343" y="1297818"/>
                    <a:pt x="138042" y="1301412"/>
                  </a:cubicBezTo>
                  <a:cubicBezTo>
                    <a:pt x="112646" y="1304167"/>
                    <a:pt x="93659" y="1291889"/>
                    <a:pt x="72696" y="1283743"/>
                  </a:cubicBezTo>
                  <a:cubicBezTo>
                    <a:pt x="59340" y="1278532"/>
                    <a:pt x="68384" y="1269128"/>
                    <a:pt x="71977" y="1263079"/>
                  </a:cubicBezTo>
                  <a:cubicBezTo>
                    <a:pt x="86232" y="1239121"/>
                    <a:pt x="88508" y="1213007"/>
                    <a:pt x="86951" y="1185994"/>
                  </a:cubicBezTo>
                  <a:cubicBezTo>
                    <a:pt x="86112" y="1171559"/>
                    <a:pt x="80542" y="1163354"/>
                    <a:pt x="64490" y="1166468"/>
                  </a:cubicBezTo>
                  <a:cubicBezTo>
                    <a:pt x="60442" y="1167199"/>
                    <a:pt x="56309" y="1167361"/>
                    <a:pt x="52212" y="1166947"/>
                  </a:cubicBezTo>
                  <a:cubicBezTo>
                    <a:pt x="7291" y="1163234"/>
                    <a:pt x="-7264" y="1139216"/>
                    <a:pt x="9686" y="1097170"/>
                  </a:cubicBezTo>
                  <a:cubicBezTo>
                    <a:pt x="13460" y="1087826"/>
                    <a:pt x="17473" y="1080698"/>
                    <a:pt x="30051" y="1079800"/>
                  </a:cubicBezTo>
                  <a:cubicBezTo>
                    <a:pt x="43845" y="1079410"/>
                    <a:pt x="55979" y="1070582"/>
                    <a:pt x="60597" y="1057579"/>
                  </a:cubicBezTo>
                  <a:cubicBezTo>
                    <a:pt x="64610" y="1046079"/>
                    <a:pt x="70121" y="1048834"/>
                    <a:pt x="77787" y="1053386"/>
                  </a:cubicBezTo>
                  <a:cubicBezTo>
                    <a:pt x="95277" y="1063688"/>
                    <a:pt x="113065" y="1073511"/>
                    <a:pt x="130794" y="1083334"/>
                  </a:cubicBezTo>
                  <a:cubicBezTo>
                    <a:pt x="144678" y="1091827"/>
                    <a:pt x="162820" y="1087455"/>
                    <a:pt x="171308" y="1073571"/>
                  </a:cubicBezTo>
                  <a:cubicBezTo>
                    <a:pt x="171948" y="1072529"/>
                    <a:pt x="172517" y="1071451"/>
                    <a:pt x="173020" y="1070336"/>
                  </a:cubicBezTo>
                  <a:cubicBezTo>
                    <a:pt x="187036" y="1040748"/>
                    <a:pt x="191348" y="1007147"/>
                    <a:pt x="210695" y="979775"/>
                  </a:cubicBezTo>
                  <a:cubicBezTo>
                    <a:pt x="211054" y="979176"/>
                    <a:pt x="211653" y="978217"/>
                    <a:pt x="211413" y="977858"/>
                  </a:cubicBezTo>
                  <a:cubicBezTo>
                    <a:pt x="197817" y="952403"/>
                    <a:pt x="222614" y="935333"/>
                    <a:pt x="225369" y="913591"/>
                  </a:cubicBezTo>
                  <a:cubicBezTo>
                    <a:pt x="228364" y="890471"/>
                    <a:pt x="223452" y="867591"/>
                    <a:pt x="221176" y="844651"/>
                  </a:cubicBezTo>
                  <a:cubicBezTo>
                    <a:pt x="219266" y="830714"/>
                    <a:pt x="220895" y="816524"/>
                    <a:pt x="225908" y="803383"/>
                  </a:cubicBezTo>
                  <a:cubicBezTo>
                    <a:pt x="235132" y="781162"/>
                    <a:pt x="225309" y="759001"/>
                    <a:pt x="223812" y="737139"/>
                  </a:cubicBezTo>
                  <a:cubicBezTo>
                    <a:pt x="222338" y="719129"/>
                    <a:pt x="224369" y="701005"/>
                    <a:pt x="229801" y="683773"/>
                  </a:cubicBezTo>
                  <a:cubicBezTo>
                    <a:pt x="234527" y="669212"/>
                    <a:pt x="237576" y="654161"/>
                    <a:pt x="238905" y="638911"/>
                  </a:cubicBezTo>
                  <a:cubicBezTo>
                    <a:pt x="240702" y="616810"/>
                    <a:pt x="258072" y="602974"/>
                    <a:pt x="272806" y="588360"/>
                  </a:cubicBezTo>
                  <a:cubicBezTo>
                    <a:pt x="280472" y="580813"/>
                    <a:pt x="288319" y="589138"/>
                    <a:pt x="295806" y="592133"/>
                  </a:cubicBezTo>
                  <a:cubicBezTo>
                    <a:pt x="310719" y="598123"/>
                    <a:pt x="325753" y="604112"/>
                    <a:pt x="333540" y="582490"/>
                  </a:cubicBezTo>
                  <a:cubicBezTo>
                    <a:pt x="334923" y="578315"/>
                    <a:pt x="339146" y="575776"/>
                    <a:pt x="343482" y="576501"/>
                  </a:cubicBezTo>
                  <a:cubicBezTo>
                    <a:pt x="352532" y="576027"/>
                    <a:pt x="361600" y="576818"/>
                    <a:pt x="370435" y="578836"/>
                  </a:cubicBezTo>
                  <a:cubicBezTo>
                    <a:pt x="410445" y="591953"/>
                    <a:pt x="423263" y="587401"/>
                    <a:pt x="447760" y="551644"/>
                  </a:cubicBezTo>
                  <a:cubicBezTo>
                    <a:pt x="455247" y="540683"/>
                    <a:pt x="461715" y="529003"/>
                    <a:pt x="468484" y="517504"/>
                  </a:cubicBezTo>
                  <a:cubicBezTo>
                    <a:pt x="471658" y="512113"/>
                    <a:pt x="475551" y="506064"/>
                    <a:pt x="470760" y="500014"/>
                  </a:cubicBezTo>
                  <a:cubicBezTo>
                    <a:pt x="456025" y="481267"/>
                    <a:pt x="456864" y="459884"/>
                    <a:pt x="459739" y="438262"/>
                  </a:cubicBezTo>
                  <a:cubicBezTo>
                    <a:pt x="462314" y="418197"/>
                    <a:pt x="456864" y="399510"/>
                    <a:pt x="451892" y="380523"/>
                  </a:cubicBezTo>
                  <a:cubicBezTo>
                    <a:pt x="445903" y="358362"/>
                    <a:pt x="451892" y="351055"/>
                    <a:pt x="475072" y="355008"/>
                  </a:cubicBezTo>
                  <a:cubicBezTo>
                    <a:pt x="494358" y="358362"/>
                    <a:pt x="512566" y="358542"/>
                    <a:pt x="529996" y="349018"/>
                  </a:cubicBezTo>
                  <a:cubicBezTo>
                    <a:pt x="534188" y="346623"/>
                    <a:pt x="540118" y="345125"/>
                    <a:pt x="540238" y="339495"/>
                  </a:cubicBezTo>
                  <a:cubicBezTo>
                    <a:pt x="540597" y="316136"/>
                    <a:pt x="554014" y="321167"/>
                    <a:pt x="568389" y="325300"/>
                  </a:cubicBezTo>
                  <a:cubicBezTo>
                    <a:pt x="582764" y="329433"/>
                    <a:pt x="592946" y="321886"/>
                    <a:pt x="594443" y="308649"/>
                  </a:cubicBezTo>
                  <a:cubicBezTo>
                    <a:pt x="596659" y="289543"/>
                    <a:pt x="592946" y="271215"/>
                    <a:pt x="575516" y="258337"/>
                  </a:cubicBezTo>
                  <a:cubicBezTo>
                    <a:pt x="559884" y="246837"/>
                    <a:pt x="564316" y="205390"/>
                    <a:pt x="580368" y="193830"/>
                  </a:cubicBezTo>
                  <a:cubicBezTo>
                    <a:pt x="606183" y="175203"/>
                    <a:pt x="634273" y="173705"/>
                    <a:pt x="663622" y="179455"/>
                  </a:cubicBezTo>
                  <a:cubicBezTo>
                    <a:pt x="670456" y="181000"/>
                    <a:pt x="677470" y="181605"/>
                    <a:pt x="684466" y="181252"/>
                  </a:cubicBezTo>
                  <a:cubicBezTo>
                    <a:pt x="696445" y="180354"/>
                    <a:pt x="712616" y="187661"/>
                    <a:pt x="716449" y="167297"/>
                  </a:cubicBezTo>
                  <a:cubicBezTo>
                    <a:pt x="719385" y="151664"/>
                    <a:pt x="708963" y="129742"/>
                    <a:pt x="694767" y="123154"/>
                  </a:cubicBezTo>
                  <a:cubicBezTo>
                    <a:pt x="690282" y="121171"/>
                    <a:pt x="685604" y="119650"/>
                    <a:pt x="680812" y="118602"/>
                  </a:cubicBezTo>
                  <a:cubicBezTo>
                    <a:pt x="667875" y="115607"/>
                    <a:pt x="662844" y="109078"/>
                    <a:pt x="669731" y="96141"/>
                  </a:cubicBezTo>
                  <a:cubicBezTo>
                    <a:pt x="671109" y="93703"/>
                    <a:pt x="672253" y="91134"/>
                    <a:pt x="673145" y="88474"/>
                  </a:cubicBezTo>
                  <a:cubicBezTo>
                    <a:pt x="684526" y="55412"/>
                    <a:pt x="685124" y="53675"/>
                    <a:pt x="720043" y="55292"/>
                  </a:cubicBezTo>
                  <a:cubicBezTo>
                    <a:pt x="759993" y="57149"/>
                    <a:pt x="791558" y="45350"/>
                    <a:pt x="812282" y="2824"/>
                  </a:cubicBezTo>
                  <a:close/>
                </a:path>
              </a:pathLst>
            </a:custGeom>
            <a:grpFill/>
            <a:ln w="12700" cap="flat">
              <a:solidFill>
                <a:srgbClr val="79D5FF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683350"/>
              <a:endParaRPr lang="pl-PL" sz="1350" dirty="0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46" name="Dowolny kształt: kształt 90">
              <a:extLst>
                <a:ext uri="{FF2B5EF4-FFF2-40B4-BE49-F238E27FC236}">
                  <a16:creationId xmlns:a16="http://schemas.microsoft.com/office/drawing/2014/main" id="{4179F659-8136-4145-921D-255B69A57C89}"/>
                </a:ext>
              </a:extLst>
            </p:cNvPr>
            <p:cNvSpPr/>
            <p:nvPr/>
          </p:nvSpPr>
          <p:spPr>
            <a:xfrm>
              <a:off x="5740720" y="4892416"/>
              <a:ext cx="1593212" cy="1437485"/>
            </a:xfrm>
            <a:custGeom>
              <a:avLst/>
              <a:gdLst>
                <a:gd name="connsiteX0" fmla="*/ 209016 w 1593212"/>
                <a:gd name="connsiteY0" fmla="*/ 878725 h 1437484"/>
                <a:gd name="connsiteX1" fmla="*/ 229080 w 1593212"/>
                <a:gd name="connsiteY1" fmla="*/ 837218 h 1437484"/>
                <a:gd name="connsiteX2" fmla="*/ 184279 w 1593212"/>
                <a:gd name="connsiteY2" fmla="*/ 773310 h 1437484"/>
                <a:gd name="connsiteX3" fmla="*/ 169605 w 1593212"/>
                <a:gd name="connsiteY3" fmla="*/ 773729 h 1437484"/>
                <a:gd name="connsiteX4" fmla="*/ 137261 w 1593212"/>
                <a:gd name="connsiteY4" fmla="*/ 738571 h 1437484"/>
                <a:gd name="connsiteX5" fmla="*/ 87608 w 1593212"/>
                <a:gd name="connsiteY5" fmla="*/ 696644 h 1437484"/>
                <a:gd name="connsiteX6" fmla="*/ 56163 w 1593212"/>
                <a:gd name="connsiteY6" fmla="*/ 699998 h 1437484"/>
                <a:gd name="connsiteX7" fmla="*/ 54965 w 1593212"/>
                <a:gd name="connsiteY7" fmla="*/ 629442 h 1437484"/>
                <a:gd name="connsiteX8" fmla="*/ 18669 w 1593212"/>
                <a:gd name="connsiteY8" fmla="*/ 609018 h 1437484"/>
                <a:gd name="connsiteX9" fmla="*/ 4533 w 1593212"/>
                <a:gd name="connsiteY9" fmla="*/ 585479 h 1437484"/>
                <a:gd name="connsiteX10" fmla="*/ 21065 w 1593212"/>
                <a:gd name="connsiteY10" fmla="*/ 531573 h 1437484"/>
                <a:gd name="connsiteX11" fmla="*/ 55205 w 1593212"/>
                <a:gd name="connsiteY11" fmla="*/ 501626 h 1437484"/>
                <a:gd name="connsiteX12" fmla="*/ 74850 w 1593212"/>
                <a:gd name="connsiteY12" fmla="*/ 475751 h 1437484"/>
                <a:gd name="connsiteX13" fmla="*/ 74850 w 1593212"/>
                <a:gd name="connsiteY13" fmla="*/ 471558 h 1437484"/>
                <a:gd name="connsiteX14" fmla="*/ 145646 w 1593212"/>
                <a:gd name="connsiteY14" fmla="*/ 379200 h 1437484"/>
                <a:gd name="connsiteX15" fmla="*/ 216203 w 1593212"/>
                <a:gd name="connsiteY15" fmla="*/ 354164 h 1437484"/>
                <a:gd name="connsiteX16" fmla="*/ 233872 w 1593212"/>
                <a:gd name="connsiteY16" fmla="*/ 327450 h 1437484"/>
                <a:gd name="connsiteX17" fmla="*/ 214287 w 1593212"/>
                <a:gd name="connsiteY17" fmla="*/ 309062 h 1437484"/>
                <a:gd name="connsiteX18" fmla="*/ 140974 w 1593212"/>
                <a:gd name="connsiteY18" fmla="*/ 272586 h 1437484"/>
                <a:gd name="connsiteX19" fmla="*/ 125522 w 1593212"/>
                <a:gd name="connsiteY19" fmla="*/ 252461 h 1437484"/>
                <a:gd name="connsiteX20" fmla="*/ 146066 w 1593212"/>
                <a:gd name="connsiteY20" fmla="*/ 236769 h 1437484"/>
                <a:gd name="connsiteX21" fmla="*/ 208417 w 1593212"/>
                <a:gd name="connsiteY21" fmla="*/ 232995 h 1437484"/>
                <a:gd name="connsiteX22" fmla="*/ 280291 w 1593212"/>
                <a:gd name="connsiteY22" fmla="*/ 173100 h 1437484"/>
                <a:gd name="connsiteX23" fmla="*/ 273822 w 1593212"/>
                <a:gd name="connsiteY23" fmla="*/ 130335 h 1437484"/>
                <a:gd name="connsiteX24" fmla="*/ 281249 w 1593212"/>
                <a:gd name="connsiteY24" fmla="*/ 115242 h 1437484"/>
                <a:gd name="connsiteX25" fmla="*/ 332699 w 1593212"/>
                <a:gd name="connsiteY25" fmla="*/ 106018 h 1437484"/>
                <a:gd name="connsiteX26" fmla="*/ 498369 w 1593212"/>
                <a:gd name="connsiteY26" fmla="*/ 100986 h 1437484"/>
                <a:gd name="connsiteX27" fmla="*/ 500466 w 1593212"/>
                <a:gd name="connsiteY27" fmla="*/ 100986 h 1437484"/>
                <a:gd name="connsiteX28" fmla="*/ 561259 w 1593212"/>
                <a:gd name="connsiteY28" fmla="*/ 27076 h 1437484"/>
                <a:gd name="connsiteX29" fmla="*/ 560601 w 1593212"/>
                <a:gd name="connsiteY29" fmla="*/ 5873 h 1437484"/>
                <a:gd name="connsiteX30" fmla="*/ 590548 w 1593212"/>
                <a:gd name="connsiteY30" fmla="*/ 7850 h 1437484"/>
                <a:gd name="connsiteX31" fmla="*/ 698958 w 1593212"/>
                <a:gd name="connsiteY31" fmla="*/ 56604 h 1437484"/>
                <a:gd name="connsiteX32" fmla="*/ 764424 w 1593212"/>
                <a:gd name="connsiteY32" fmla="*/ 67565 h 1437484"/>
                <a:gd name="connsiteX33" fmla="*/ 801978 w 1593212"/>
                <a:gd name="connsiteY33" fmla="*/ 70200 h 1437484"/>
                <a:gd name="connsiteX34" fmla="*/ 824199 w 1593212"/>
                <a:gd name="connsiteY34" fmla="*/ 89247 h 1437484"/>
                <a:gd name="connsiteX35" fmla="*/ 813418 w 1593212"/>
                <a:gd name="connsiteY35" fmla="*/ 172381 h 1437484"/>
                <a:gd name="connsiteX36" fmla="*/ 808387 w 1593212"/>
                <a:gd name="connsiteY36" fmla="*/ 201490 h 1437484"/>
                <a:gd name="connsiteX37" fmla="*/ 840730 w 1593212"/>
                <a:gd name="connsiteY37" fmla="*/ 291872 h 1437484"/>
                <a:gd name="connsiteX38" fmla="*/ 910628 w 1593212"/>
                <a:gd name="connsiteY38" fmla="*/ 341286 h 1437484"/>
                <a:gd name="connsiteX39" fmla="*/ 941654 w 1593212"/>
                <a:gd name="connsiteY39" fmla="*/ 345539 h 1437484"/>
                <a:gd name="connsiteX40" fmla="*/ 1014486 w 1593212"/>
                <a:gd name="connsiteY40" fmla="*/ 331762 h 1437484"/>
                <a:gd name="connsiteX41" fmla="*/ 1056413 w 1593212"/>
                <a:gd name="connsiteY41" fmla="*/ 323797 h 1437484"/>
                <a:gd name="connsiteX42" fmla="*/ 1104329 w 1593212"/>
                <a:gd name="connsiteY42" fmla="*/ 295706 h 1437484"/>
                <a:gd name="connsiteX43" fmla="*/ 1202797 w 1593212"/>
                <a:gd name="connsiteY43" fmla="*/ 235092 h 1437484"/>
                <a:gd name="connsiteX44" fmla="*/ 1299228 w 1593212"/>
                <a:gd name="connsiteY44" fmla="*/ 216824 h 1437484"/>
                <a:gd name="connsiteX45" fmla="*/ 1399552 w 1593212"/>
                <a:gd name="connsiteY45" fmla="*/ 182324 h 1437484"/>
                <a:gd name="connsiteX46" fmla="*/ 1431956 w 1593212"/>
                <a:gd name="connsiteY46" fmla="*/ 182324 h 1437484"/>
                <a:gd name="connsiteX47" fmla="*/ 1439443 w 1593212"/>
                <a:gd name="connsiteY47" fmla="*/ 222214 h 1437484"/>
                <a:gd name="connsiteX48" fmla="*/ 1420995 w 1593212"/>
                <a:gd name="connsiteY48" fmla="*/ 347994 h 1437484"/>
                <a:gd name="connsiteX49" fmla="*/ 1418599 w 1593212"/>
                <a:gd name="connsiteY49" fmla="*/ 488329 h 1437484"/>
                <a:gd name="connsiteX50" fmla="*/ 1427104 w 1593212"/>
                <a:gd name="connsiteY50" fmla="*/ 598775 h 1437484"/>
                <a:gd name="connsiteX51" fmla="*/ 1450463 w 1593212"/>
                <a:gd name="connsiteY51" fmla="*/ 618781 h 1437484"/>
                <a:gd name="connsiteX52" fmla="*/ 1494606 w 1593212"/>
                <a:gd name="connsiteY52" fmla="*/ 634713 h 1437484"/>
                <a:gd name="connsiteX53" fmla="*/ 1507843 w 1593212"/>
                <a:gd name="connsiteY53" fmla="*/ 667595 h 1437484"/>
                <a:gd name="connsiteX54" fmla="*/ 1487658 w 1593212"/>
                <a:gd name="connsiteY54" fmla="*/ 685563 h 1437484"/>
                <a:gd name="connsiteX55" fmla="*/ 1465737 w 1593212"/>
                <a:gd name="connsiteY55" fmla="*/ 715930 h 1437484"/>
                <a:gd name="connsiteX56" fmla="*/ 1451781 w 1593212"/>
                <a:gd name="connsiteY56" fmla="*/ 731204 h 1437484"/>
                <a:gd name="connsiteX57" fmla="*/ 1422193 w 1593212"/>
                <a:gd name="connsiteY57" fmla="*/ 751029 h 1437484"/>
                <a:gd name="connsiteX58" fmla="*/ 1454057 w 1593212"/>
                <a:gd name="connsiteY58" fmla="*/ 797927 h 1437484"/>
                <a:gd name="connsiteX59" fmla="*/ 1500177 w 1593212"/>
                <a:gd name="connsiteY59" fmla="*/ 799005 h 1437484"/>
                <a:gd name="connsiteX60" fmla="*/ 1519582 w 1593212"/>
                <a:gd name="connsiteY60" fmla="*/ 816974 h 1437484"/>
                <a:gd name="connsiteX61" fmla="*/ 1534017 w 1593212"/>
                <a:gd name="connsiteY61" fmla="*/ 859799 h 1437484"/>
                <a:gd name="connsiteX62" fmla="*/ 1544439 w 1593212"/>
                <a:gd name="connsiteY62" fmla="*/ 921251 h 1437484"/>
                <a:gd name="connsiteX63" fmla="*/ 1535275 w 1593212"/>
                <a:gd name="connsiteY63" fmla="*/ 964196 h 1437484"/>
                <a:gd name="connsiteX64" fmla="*/ 1550908 w 1593212"/>
                <a:gd name="connsiteY64" fmla="*/ 998097 h 1437484"/>
                <a:gd name="connsiteX65" fmla="*/ 1566540 w 1593212"/>
                <a:gd name="connsiteY65" fmla="*/ 1008399 h 1437484"/>
                <a:gd name="connsiteX66" fmla="*/ 1584509 w 1593212"/>
                <a:gd name="connsiteY66" fmla="*/ 1054518 h 1437484"/>
                <a:gd name="connsiteX67" fmla="*/ 1588821 w 1593212"/>
                <a:gd name="connsiteY67" fmla="*/ 1101716 h 1437484"/>
                <a:gd name="connsiteX68" fmla="*/ 1591517 w 1593212"/>
                <a:gd name="connsiteY68" fmla="*/ 1115971 h 1437484"/>
                <a:gd name="connsiteX69" fmla="*/ 1564324 w 1593212"/>
                <a:gd name="connsiteY69" fmla="*/ 1138252 h 1437484"/>
                <a:gd name="connsiteX70" fmla="*/ 1505866 w 1593212"/>
                <a:gd name="connsiteY70" fmla="*/ 1121840 h 1437484"/>
                <a:gd name="connsiteX71" fmla="*/ 1465317 w 1593212"/>
                <a:gd name="connsiteY71" fmla="*/ 1150051 h 1437484"/>
                <a:gd name="connsiteX72" fmla="*/ 1464898 w 1593212"/>
                <a:gd name="connsiteY72" fmla="*/ 1160533 h 1437484"/>
                <a:gd name="connsiteX73" fmla="*/ 1461065 w 1593212"/>
                <a:gd name="connsiteY73" fmla="*/ 1175985 h 1437484"/>
                <a:gd name="connsiteX74" fmla="*/ 1445492 w 1593212"/>
                <a:gd name="connsiteY74" fmla="*/ 1168858 h 1437484"/>
                <a:gd name="connsiteX75" fmla="*/ 1379607 w 1593212"/>
                <a:gd name="connsiteY75" fmla="*/ 1159095 h 1437484"/>
                <a:gd name="connsiteX76" fmla="*/ 1368766 w 1593212"/>
                <a:gd name="connsiteY76" fmla="*/ 1190780 h 1437484"/>
                <a:gd name="connsiteX77" fmla="*/ 1377451 w 1593212"/>
                <a:gd name="connsiteY77" fmla="*/ 1205154 h 1437484"/>
                <a:gd name="connsiteX78" fmla="*/ 1367329 w 1593212"/>
                <a:gd name="connsiteY78" fmla="*/ 1222704 h 1437484"/>
                <a:gd name="connsiteX79" fmla="*/ 1318754 w 1593212"/>
                <a:gd name="connsiteY79" fmla="*/ 1252052 h 1437484"/>
                <a:gd name="connsiteX80" fmla="*/ 1216513 w 1593212"/>
                <a:gd name="connsiteY80" fmla="*/ 1283797 h 1437484"/>
                <a:gd name="connsiteX81" fmla="*/ 1176982 w 1593212"/>
                <a:gd name="connsiteY81" fmla="*/ 1269961 h 1437484"/>
                <a:gd name="connsiteX82" fmla="*/ 1154521 w 1593212"/>
                <a:gd name="connsiteY82" fmla="*/ 1255347 h 1437484"/>
                <a:gd name="connsiteX83" fmla="*/ 1096782 w 1593212"/>
                <a:gd name="connsiteY83" fmla="*/ 1182035 h 1437484"/>
                <a:gd name="connsiteX84" fmla="*/ 1077256 w 1593212"/>
                <a:gd name="connsiteY84" fmla="*/ 1174009 h 1437484"/>
                <a:gd name="connsiteX85" fmla="*/ 1039822 w 1593212"/>
                <a:gd name="connsiteY85" fmla="*/ 1201441 h 1437484"/>
                <a:gd name="connsiteX86" fmla="*/ 1016223 w 1593212"/>
                <a:gd name="connsiteY86" fmla="*/ 1213420 h 1437484"/>
                <a:gd name="connsiteX87" fmla="*/ 954052 w 1593212"/>
                <a:gd name="connsiteY87" fmla="*/ 1195871 h 1437484"/>
                <a:gd name="connsiteX88" fmla="*/ 923685 w 1593212"/>
                <a:gd name="connsiteY88" fmla="*/ 1197847 h 1437484"/>
                <a:gd name="connsiteX89" fmla="*/ 884514 w 1593212"/>
                <a:gd name="connsiteY89" fmla="*/ 1195751 h 1437484"/>
                <a:gd name="connsiteX90" fmla="*/ 858939 w 1593212"/>
                <a:gd name="connsiteY90" fmla="*/ 1213719 h 1437484"/>
                <a:gd name="connsiteX91" fmla="*/ 863670 w 1593212"/>
                <a:gd name="connsiteY91" fmla="*/ 1240433 h 1437484"/>
                <a:gd name="connsiteX92" fmla="*/ 842287 w 1593212"/>
                <a:gd name="connsiteY92" fmla="*/ 1259000 h 1437484"/>
                <a:gd name="connsiteX93" fmla="*/ 758434 w 1593212"/>
                <a:gd name="connsiteY93" fmla="*/ 1290445 h 1437484"/>
                <a:gd name="connsiteX94" fmla="*/ 728487 w 1593212"/>
                <a:gd name="connsiteY94" fmla="*/ 1327940 h 1437484"/>
                <a:gd name="connsiteX95" fmla="*/ 699976 w 1593212"/>
                <a:gd name="connsiteY95" fmla="*/ 1405384 h 1437484"/>
                <a:gd name="connsiteX96" fmla="*/ 654876 w 1593212"/>
                <a:gd name="connsiteY96" fmla="*/ 1427486 h 1437484"/>
                <a:gd name="connsiteX97" fmla="*/ 588152 w 1593212"/>
                <a:gd name="connsiteY97" fmla="*/ 1403528 h 1437484"/>
                <a:gd name="connsiteX98" fmla="*/ 539457 w 1593212"/>
                <a:gd name="connsiteY98" fmla="*/ 1419939 h 1437484"/>
                <a:gd name="connsiteX99" fmla="*/ 486330 w 1593212"/>
                <a:gd name="connsiteY99" fmla="*/ 1419579 h 1437484"/>
                <a:gd name="connsiteX100" fmla="*/ 449135 w 1593212"/>
                <a:gd name="connsiteY100" fmla="*/ 1379809 h 1437484"/>
                <a:gd name="connsiteX101" fmla="*/ 445721 w 1593212"/>
                <a:gd name="connsiteY101" fmla="*/ 1358726 h 1437484"/>
                <a:gd name="connsiteX102" fmla="*/ 456682 w 1593212"/>
                <a:gd name="connsiteY102" fmla="*/ 1288408 h 1437484"/>
                <a:gd name="connsiteX103" fmla="*/ 426735 w 1593212"/>
                <a:gd name="connsiteY103" fmla="*/ 1233185 h 1437484"/>
                <a:gd name="connsiteX104" fmla="*/ 361748 w 1593212"/>
                <a:gd name="connsiteY104" fmla="*/ 1211204 h 1437484"/>
                <a:gd name="connsiteX105" fmla="*/ 348571 w 1593212"/>
                <a:gd name="connsiteY105" fmla="*/ 1190121 h 1437484"/>
                <a:gd name="connsiteX106" fmla="*/ 327009 w 1593212"/>
                <a:gd name="connsiteY106" fmla="*/ 1152926 h 1437484"/>
                <a:gd name="connsiteX107" fmla="*/ 305387 w 1593212"/>
                <a:gd name="connsiteY107" fmla="*/ 1134957 h 1437484"/>
                <a:gd name="connsiteX108" fmla="*/ 255315 w 1593212"/>
                <a:gd name="connsiteY108" fmla="*/ 1017982 h 1437484"/>
                <a:gd name="connsiteX109" fmla="*/ 257591 w 1593212"/>
                <a:gd name="connsiteY109" fmla="*/ 939699 h 1437484"/>
                <a:gd name="connsiteX110" fmla="*/ 240461 w 1593212"/>
                <a:gd name="connsiteY110" fmla="*/ 883397 h 1437484"/>
                <a:gd name="connsiteX111" fmla="*/ 208057 w 1593212"/>
                <a:gd name="connsiteY111" fmla="*/ 878845 h 1437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</a:cxnLst>
              <a:rect l="l" t="t" r="r" b="b"/>
              <a:pathLst>
                <a:path w="1593212" h="1437484">
                  <a:moveTo>
                    <a:pt x="209016" y="878725"/>
                  </a:moveTo>
                  <a:cubicBezTo>
                    <a:pt x="215784" y="864890"/>
                    <a:pt x="223570" y="851473"/>
                    <a:pt x="229080" y="837218"/>
                  </a:cubicBezTo>
                  <a:cubicBezTo>
                    <a:pt x="242557" y="802718"/>
                    <a:pt x="221354" y="773011"/>
                    <a:pt x="184279" y="773310"/>
                  </a:cubicBezTo>
                  <a:cubicBezTo>
                    <a:pt x="179367" y="773310"/>
                    <a:pt x="174456" y="773310"/>
                    <a:pt x="169605" y="773729"/>
                  </a:cubicBezTo>
                  <a:cubicBezTo>
                    <a:pt x="139657" y="774807"/>
                    <a:pt x="134207" y="768638"/>
                    <a:pt x="137261" y="738571"/>
                  </a:cubicBezTo>
                  <a:cubicBezTo>
                    <a:pt x="140915" y="702933"/>
                    <a:pt x="122048" y="687241"/>
                    <a:pt x="87608" y="696644"/>
                  </a:cubicBezTo>
                  <a:cubicBezTo>
                    <a:pt x="78444" y="699160"/>
                    <a:pt x="69639" y="704431"/>
                    <a:pt x="56163" y="699998"/>
                  </a:cubicBezTo>
                  <a:cubicBezTo>
                    <a:pt x="86410" y="675561"/>
                    <a:pt x="57301" y="652801"/>
                    <a:pt x="54965" y="629442"/>
                  </a:cubicBezTo>
                  <a:cubicBezTo>
                    <a:pt x="53648" y="616445"/>
                    <a:pt x="33403" y="611473"/>
                    <a:pt x="18669" y="609018"/>
                  </a:cubicBezTo>
                  <a:cubicBezTo>
                    <a:pt x="3935" y="606562"/>
                    <a:pt x="161" y="599075"/>
                    <a:pt x="4533" y="585479"/>
                  </a:cubicBezTo>
                  <a:cubicBezTo>
                    <a:pt x="10523" y="567510"/>
                    <a:pt x="15374" y="549542"/>
                    <a:pt x="21065" y="531573"/>
                  </a:cubicBezTo>
                  <a:cubicBezTo>
                    <a:pt x="25203" y="515521"/>
                    <a:pt x="38752" y="503638"/>
                    <a:pt x="55205" y="501626"/>
                  </a:cubicBezTo>
                  <a:cubicBezTo>
                    <a:pt x="71197" y="499469"/>
                    <a:pt x="77006" y="490964"/>
                    <a:pt x="74850" y="475751"/>
                  </a:cubicBezTo>
                  <a:cubicBezTo>
                    <a:pt x="74850" y="474373"/>
                    <a:pt x="74850" y="472936"/>
                    <a:pt x="74850" y="471558"/>
                  </a:cubicBezTo>
                  <a:cubicBezTo>
                    <a:pt x="72275" y="404955"/>
                    <a:pt x="67783" y="402319"/>
                    <a:pt x="145646" y="379200"/>
                  </a:cubicBezTo>
                  <a:cubicBezTo>
                    <a:pt x="169605" y="372072"/>
                    <a:pt x="194461" y="368179"/>
                    <a:pt x="216203" y="354164"/>
                  </a:cubicBezTo>
                  <a:cubicBezTo>
                    <a:pt x="226188" y="348773"/>
                    <a:pt x="232812" y="338746"/>
                    <a:pt x="233872" y="327450"/>
                  </a:cubicBezTo>
                  <a:cubicBezTo>
                    <a:pt x="234831" y="314393"/>
                    <a:pt x="222732" y="313195"/>
                    <a:pt x="214287" y="309062"/>
                  </a:cubicBezTo>
                  <a:cubicBezTo>
                    <a:pt x="189789" y="297083"/>
                    <a:pt x="165172" y="285104"/>
                    <a:pt x="140974" y="272586"/>
                  </a:cubicBezTo>
                  <a:cubicBezTo>
                    <a:pt x="133069" y="268454"/>
                    <a:pt x="123785" y="263302"/>
                    <a:pt x="125522" y="252461"/>
                  </a:cubicBezTo>
                  <a:cubicBezTo>
                    <a:pt x="127259" y="241620"/>
                    <a:pt x="137501" y="238386"/>
                    <a:pt x="146066" y="236769"/>
                  </a:cubicBezTo>
                  <a:cubicBezTo>
                    <a:pt x="166532" y="232331"/>
                    <a:pt x="187561" y="231055"/>
                    <a:pt x="208417" y="232995"/>
                  </a:cubicBezTo>
                  <a:cubicBezTo>
                    <a:pt x="260346" y="238985"/>
                    <a:pt x="282866" y="221556"/>
                    <a:pt x="280291" y="173100"/>
                  </a:cubicBezTo>
                  <a:cubicBezTo>
                    <a:pt x="279572" y="158606"/>
                    <a:pt x="282866" y="143752"/>
                    <a:pt x="273822" y="130335"/>
                  </a:cubicBezTo>
                  <a:cubicBezTo>
                    <a:pt x="268372" y="122129"/>
                    <a:pt x="272984" y="116918"/>
                    <a:pt x="281249" y="115242"/>
                  </a:cubicBezTo>
                  <a:cubicBezTo>
                    <a:pt x="298146" y="110881"/>
                    <a:pt x="315341" y="107797"/>
                    <a:pt x="332699" y="106018"/>
                  </a:cubicBezTo>
                  <a:cubicBezTo>
                    <a:pt x="387863" y="103502"/>
                    <a:pt x="443146" y="102544"/>
                    <a:pt x="498369" y="100986"/>
                  </a:cubicBezTo>
                  <a:lnTo>
                    <a:pt x="500466" y="100986"/>
                  </a:lnTo>
                  <a:cubicBezTo>
                    <a:pt x="555150" y="99010"/>
                    <a:pt x="570483" y="80323"/>
                    <a:pt x="561259" y="27076"/>
                  </a:cubicBezTo>
                  <a:cubicBezTo>
                    <a:pt x="560001" y="19889"/>
                    <a:pt x="552814" y="10724"/>
                    <a:pt x="560601" y="5873"/>
                  </a:cubicBezTo>
                  <a:cubicBezTo>
                    <a:pt x="569465" y="363"/>
                    <a:pt x="580306" y="3118"/>
                    <a:pt x="590548" y="7850"/>
                  </a:cubicBezTo>
                  <a:cubicBezTo>
                    <a:pt x="626485" y="24560"/>
                    <a:pt x="662422" y="40612"/>
                    <a:pt x="698958" y="56604"/>
                  </a:cubicBezTo>
                  <a:cubicBezTo>
                    <a:pt x="719562" y="65540"/>
                    <a:pt x="742035" y="69302"/>
                    <a:pt x="764424" y="67565"/>
                  </a:cubicBezTo>
                  <a:cubicBezTo>
                    <a:pt x="777002" y="67134"/>
                    <a:pt x="789586" y="68014"/>
                    <a:pt x="801978" y="70200"/>
                  </a:cubicBezTo>
                  <a:cubicBezTo>
                    <a:pt x="814556" y="72117"/>
                    <a:pt x="823900" y="80143"/>
                    <a:pt x="824199" y="89247"/>
                  </a:cubicBezTo>
                  <a:cubicBezTo>
                    <a:pt x="825158" y="117338"/>
                    <a:pt x="828572" y="146627"/>
                    <a:pt x="813418" y="172381"/>
                  </a:cubicBezTo>
                  <a:cubicBezTo>
                    <a:pt x="807428" y="182204"/>
                    <a:pt x="804434" y="190350"/>
                    <a:pt x="808387" y="201490"/>
                  </a:cubicBezTo>
                  <a:cubicBezTo>
                    <a:pt x="819108" y="231798"/>
                    <a:pt x="824139" y="265459"/>
                    <a:pt x="840730" y="291872"/>
                  </a:cubicBezTo>
                  <a:cubicBezTo>
                    <a:pt x="855465" y="315291"/>
                    <a:pt x="871337" y="347036"/>
                    <a:pt x="910628" y="341286"/>
                  </a:cubicBezTo>
                  <a:cubicBezTo>
                    <a:pt x="921151" y="340573"/>
                    <a:pt x="931711" y="342023"/>
                    <a:pt x="941654" y="345539"/>
                  </a:cubicBezTo>
                  <a:cubicBezTo>
                    <a:pt x="968487" y="353265"/>
                    <a:pt x="992804" y="349671"/>
                    <a:pt x="1014486" y="331762"/>
                  </a:cubicBezTo>
                  <a:cubicBezTo>
                    <a:pt x="1027124" y="321401"/>
                    <a:pt x="1041978" y="321820"/>
                    <a:pt x="1056413" y="323797"/>
                  </a:cubicBezTo>
                  <a:cubicBezTo>
                    <a:pt x="1080371" y="327031"/>
                    <a:pt x="1097201" y="316789"/>
                    <a:pt x="1104329" y="295706"/>
                  </a:cubicBezTo>
                  <a:cubicBezTo>
                    <a:pt x="1121040" y="247790"/>
                    <a:pt x="1156677" y="234313"/>
                    <a:pt x="1202797" y="235092"/>
                  </a:cubicBezTo>
                  <a:cubicBezTo>
                    <a:pt x="1236038" y="235691"/>
                    <a:pt x="1265986" y="217782"/>
                    <a:pt x="1299228" y="216824"/>
                  </a:cubicBezTo>
                  <a:cubicBezTo>
                    <a:pt x="1336004" y="215686"/>
                    <a:pt x="1367389" y="197717"/>
                    <a:pt x="1399552" y="182324"/>
                  </a:cubicBezTo>
                  <a:cubicBezTo>
                    <a:pt x="1410154" y="177233"/>
                    <a:pt x="1421294" y="170345"/>
                    <a:pt x="1431956" y="182324"/>
                  </a:cubicBezTo>
                  <a:cubicBezTo>
                    <a:pt x="1442617" y="194303"/>
                    <a:pt x="1448008" y="206282"/>
                    <a:pt x="1439443" y="222214"/>
                  </a:cubicBezTo>
                  <a:cubicBezTo>
                    <a:pt x="1417880" y="261745"/>
                    <a:pt x="1416623" y="303193"/>
                    <a:pt x="1420995" y="347994"/>
                  </a:cubicBezTo>
                  <a:cubicBezTo>
                    <a:pt x="1425547" y="394234"/>
                    <a:pt x="1420336" y="441550"/>
                    <a:pt x="1418599" y="488329"/>
                  </a:cubicBezTo>
                  <a:cubicBezTo>
                    <a:pt x="1417503" y="525344"/>
                    <a:pt x="1420354" y="562365"/>
                    <a:pt x="1427104" y="598775"/>
                  </a:cubicBezTo>
                  <a:cubicBezTo>
                    <a:pt x="1429500" y="612551"/>
                    <a:pt x="1439083" y="616744"/>
                    <a:pt x="1450463" y="618781"/>
                  </a:cubicBezTo>
                  <a:cubicBezTo>
                    <a:pt x="1466036" y="621775"/>
                    <a:pt x="1480890" y="623872"/>
                    <a:pt x="1494606" y="634713"/>
                  </a:cubicBezTo>
                  <a:cubicBezTo>
                    <a:pt x="1506585" y="644296"/>
                    <a:pt x="1508023" y="654897"/>
                    <a:pt x="1507843" y="667595"/>
                  </a:cubicBezTo>
                  <a:cubicBezTo>
                    <a:pt x="1507663" y="680293"/>
                    <a:pt x="1496583" y="682629"/>
                    <a:pt x="1487658" y="685563"/>
                  </a:cubicBezTo>
                  <a:cubicBezTo>
                    <a:pt x="1472804" y="690655"/>
                    <a:pt x="1463221" y="698381"/>
                    <a:pt x="1465737" y="715930"/>
                  </a:cubicBezTo>
                  <a:cubicBezTo>
                    <a:pt x="1467174" y="725933"/>
                    <a:pt x="1463341" y="732282"/>
                    <a:pt x="1451781" y="731204"/>
                  </a:cubicBezTo>
                  <a:cubicBezTo>
                    <a:pt x="1436627" y="729766"/>
                    <a:pt x="1423271" y="731204"/>
                    <a:pt x="1422193" y="751029"/>
                  </a:cubicBezTo>
                  <a:cubicBezTo>
                    <a:pt x="1420755" y="776305"/>
                    <a:pt x="1432675" y="795172"/>
                    <a:pt x="1454057" y="797927"/>
                  </a:cubicBezTo>
                  <a:cubicBezTo>
                    <a:pt x="1469360" y="799724"/>
                    <a:pt x="1484801" y="800083"/>
                    <a:pt x="1500177" y="799005"/>
                  </a:cubicBezTo>
                  <a:cubicBezTo>
                    <a:pt x="1514012" y="798226"/>
                    <a:pt x="1521619" y="801401"/>
                    <a:pt x="1519582" y="816974"/>
                  </a:cubicBezTo>
                  <a:cubicBezTo>
                    <a:pt x="1517486" y="833445"/>
                    <a:pt x="1525572" y="846921"/>
                    <a:pt x="1534017" y="859799"/>
                  </a:cubicBezTo>
                  <a:cubicBezTo>
                    <a:pt x="1547056" y="877468"/>
                    <a:pt x="1550920" y="900276"/>
                    <a:pt x="1544439" y="921251"/>
                  </a:cubicBezTo>
                  <a:cubicBezTo>
                    <a:pt x="1540486" y="935327"/>
                    <a:pt x="1539827" y="950360"/>
                    <a:pt x="1535275" y="964196"/>
                  </a:cubicBezTo>
                  <a:cubicBezTo>
                    <a:pt x="1529285" y="981446"/>
                    <a:pt x="1537371" y="990550"/>
                    <a:pt x="1550908" y="998097"/>
                  </a:cubicBezTo>
                  <a:cubicBezTo>
                    <a:pt x="1556394" y="1001098"/>
                    <a:pt x="1561623" y="1004542"/>
                    <a:pt x="1566540" y="1008399"/>
                  </a:cubicBezTo>
                  <a:cubicBezTo>
                    <a:pt x="1581095" y="1020378"/>
                    <a:pt x="1591397" y="1032357"/>
                    <a:pt x="1584509" y="1054518"/>
                  </a:cubicBezTo>
                  <a:cubicBezTo>
                    <a:pt x="1579951" y="1070234"/>
                    <a:pt x="1581496" y="1087089"/>
                    <a:pt x="1588821" y="1101716"/>
                  </a:cubicBezTo>
                  <a:cubicBezTo>
                    <a:pt x="1590720" y="1106208"/>
                    <a:pt x="1591636" y="1111059"/>
                    <a:pt x="1591517" y="1115971"/>
                  </a:cubicBezTo>
                  <a:cubicBezTo>
                    <a:pt x="1591876" y="1139030"/>
                    <a:pt x="1586186" y="1143822"/>
                    <a:pt x="1564324" y="1138252"/>
                  </a:cubicBezTo>
                  <a:cubicBezTo>
                    <a:pt x="1544739" y="1133221"/>
                    <a:pt x="1525392" y="1127111"/>
                    <a:pt x="1505866" y="1121840"/>
                  </a:cubicBezTo>
                  <a:cubicBezTo>
                    <a:pt x="1478734" y="1114533"/>
                    <a:pt x="1467893" y="1122200"/>
                    <a:pt x="1465317" y="1150051"/>
                  </a:cubicBezTo>
                  <a:cubicBezTo>
                    <a:pt x="1464958" y="1153525"/>
                    <a:pt x="1465317" y="1157059"/>
                    <a:pt x="1464898" y="1160533"/>
                  </a:cubicBezTo>
                  <a:cubicBezTo>
                    <a:pt x="1464479" y="1165923"/>
                    <a:pt x="1466695" y="1172512"/>
                    <a:pt x="1461065" y="1175985"/>
                  </a:cubicBezTo>
                  <a:cubicBezTo>
                    <a:pt x="1453698" y="1180238"/>
                    <a:pt x="1449685" y="1172871"/>
                    <a:pt x="1445492" y="1168858"/>
                  </a:cubicBezTo>
                  <a:cubicBezTo>
                    <a:pt x="1425726" y="1149991"/>
                    <a:pt x="1403925" y="1148254"/>
                    <a:pt x="1379607" y="1159095"/>
                  </a:cubicBezTo>
                  <a:cubicBezTo>
                    <a:pt x="1364154" y="1165983"/>
                    <a:pt x="1360022" y="1176045"/>
                    <a:pt x="1368766" y="1190780"/>
                  </a:cubicBezTo>
                  <a:cubicBezTo>
                    <a:pt x="1371641" y="1195631"/>
                    <a:pt x="1374756" y="1200243"/>
                    <a:pt x="1377451" y="1205154"/>
                  </a:cubicBezTo>
                  <a:cubicBezTo>
                    <a:pt x="1383440" y="1216295"/>
                    <a:pt x="1380206" y="1223842"/>
                    <a:pt x="1367329" y="1222704"/>
                  </a:cubicBezTo>
                  <a:cubicBezTo>
                    <a:pt x="1343371" y="1220667"/>
                    <a:pt x="1329894" y="1229053"/>
                    <a:pt x="1318754" y="1252052"/>
                  </a:cubicBezTo>
                  <a:cubicBezTo>
                    <a:pt x="1304259" y="1282000"/>
                    <a:pt x="1248018" y="1296195"/>
                    <a:pt x="1216513" y="1283797"/>
                  </a:cubicBezTo>
                  <a:cubicBezTo>
                    <a:pt x="1203515" y="1278705"/>
                    <a:pt x="1190219" y="1274393"/>
                    <a:pt x="1176982" y="1269961"/>
                  </a:cubicBezTo>
                  <a:cubicBezTo>
                    <a:pt x="1168118" y="1266966"/>
                    <a:pt x="1159013" y="1263373"/>
                    <a:pt x="1154521" y="1255347"/>
                  </a:cubicBezTo>
                  <a:cubicBezTo>
                    <a:pt x="1139727" y="1227256"/>
                    <a:pt x="1111576" y="1209946"/>
                    <a:pt x="1096782" y="1182035"/>
                  </a:cubicBezTo>
                  <a:cubicBezTo>
                    <a:pt x="1093470" y="1174548"/>
                    <a:pt x="1084863" y="1171014"/>
                    <a:pt x="1077256" y="1174009"/>
                  </a:cubicBezTo>
                  <a:cubicBezTo>
                    <a:pt x="1061923" y="1179100"/>
                    <a:pt x="1046350" y="1184610"/>
                    <a:pt x="1039822" y="1201441"/>
                  </a:cubicBezTo>
                  <a:cubicBezTo>
                    <a:pt x="1035330" y="1212941"/>
                    <a:pt x="1026825" y="1214798"/>
                    <a:pt x="1016223" y="1213420"/>
                  </a:cubicBezTo>
                  <a:cubicBezTo>
                    <a:pt x="994607" y="1211384"/>
                    <a:pt x="973542" y="1205454"/>
                    <a:pt x="954052" y="1195871"/>
                  </a:cubicBezTo>
                  <a:cubicBezTo>
                    <a:pt x="943810" y="1190480"/>
                    <a:pt x="934107" y="1187545"/>
                    <a:pt x="923685" y="1197847"/>
                  </a:cubicBezTo>
                  <a:cubicBezTo>
                    <a:pt x="910928" y="1210425"/>
                    <a:pt x="897151" y="1199824"/>
                    <a:pt x="884514" y="1195751"/>
                  </a:cubicBezTo>
                  <a:cubicBezTo>
                    <a:pt x="866006" y="1189761"/>
                    <a:pt x="859837" y="1193535"/>
                    <a:pt x="858939" y="1213719"/>
                  </a:cubicBezTo>
                  <a:cubicBezTo>
                    <a:pt x="859394" y="1222764"/>
                    <a:pt x="860987" y="1231748"/>
                    <a:pt x="863670" y="1240433"/>
                  </a:cubicBezTo>
                  <a:cubicBezTo>
                    <a:pt x="866964" y="1256724"/>
                    <a:pt x="856902" y="1266367"/>
                    <a:pt x="842287" y="1259000"/>
                  </a:cubicBezTo>
                  <a:cubicBezTo>
                    <a:pt x="805332" y="1240253"/>
                    <a:pt x="791317" y="1250675"/>
                    <a:pt x="758434" y="1290445"/>
                  </a:cubicBezTo>
                  <a:cubicBezTo>
                    <a:pt x="748252" y="1302783"/>
                    <a:pt x="739508" y="1316380"/>
                    <a:pt x="728487" y="1327940"/>
                  </a:cubicBezTo>
                  <a:cubicBezTo>
                    <a:pt x="707463" y="1349502"/>
                    <a:pt x="705547" y="1378251"/>
                    <a:pt x="699976" y="1405384"/>
                  </a:cubicBezTo>
                  <a:cubicBezTo>
                    <a:pt x="691651" y="1446053"/>
                    <a:pt x="692070" y="1446113"/>
                    <a:pt x="654876" y="1427486"/>
                  </a:cubicBezTo>
                  <a:cubicBezTo>
                    <a:pt x="633900" y="1416345"/>
                    <a:pt x="611427" y="1408259"/>
                    <a:pt x="588152" y="1403528"/>
                  </a:cubicBezTo>
                  <a:cubicBezTo>
                    <a:pt x="570118" y="1399275"/>
                    <a:pt x="551245" y="1405624"/>
                    <a:pt x="539457" y="1419939"/>
                  </a:cubicBezTo>
                  <a:cubicBezTo>
                    <a:pt x="515499" y="1445813"/>
                    <a:pt x="510768" y="1445274"/>
                    <a:pt x="486330" y="1419579"/>
                  </a:cubicBezTo>
                  <a:cubicBezTo>
                    <a:pt x="473812" y="1406462"/>
                    <a:pt x="464049" y="1390710"/>
                    <a:pt x="449135" y="1379809"/>
                  </a:cubicBezTo>
                  <a:cubicBezTo>
                    <a:pt x="441229" y="1373819"/>
                    <a:pt x="444464" y="1366272"/>
                    <a:pt x="445721" y="1358726"/>
                  </a:cubicBezTo>
                  <a:cubicBezTo>
                    <a:pt x="449555" y="1335307"/>
                    <a:pt x="453029" y="1311828"/>
                    <a:pt x="456682" y="1288408"/>
                  </a:cubicBezTo>
                  <a:cubicBezTo>
                    <a:pt x="460635" y="1262474"/>
                    <a:pt x="447878" y="1244386"/>
                    <a:pt x="426735" y="1233185"/>
                  </a:cubicBezTo>
                  <a:cubicBezTo>
                    <a:pt x="405592" y="1221985"/>
                    <a:pt x="385287" y="1212701"/>
                    <a:pt x="361748" y="1211204"/>
                  </a:cubicBezTo>
                  <a:cubicBezTo>
                    <a:pt x="347014" y="1210246"/>
                    <a:pt x="342283" y="1205214"/>
                    <a:pt x="348571" y="1190121"/>
                  </a:cubicBezTo>
                  <a:cubicBezTo>
                    <a:pt x="360550" y="1160173"/>
                    <a:pt x="358574" y="1156999"/>
                    <a:pt x="327009" y="1152926"/>
                  </a:cubicBezTo>
                  <a:cubicBezTo>
                    <a:pt x="315030" y="1151369"/>
                    <a:pt x="310119" y="1143642"/>
                    <a:pt x="305387" y="1134957"/>
                  </a:cubicBezTo>
                  <a:cubicBezTo>
                    <a:pt x="284238" y="1098002"/>
                    <a:pt x="267437" y="1058777"/>
                    <a:pt x="255315" y="1017982"/>
                  </a:cubicBezTo>
                  <a:cubicBezTo>
                    <a:pt x="247672" y="992317"/>
                    <a:pt x="248469" y="964879"/>
                    <a:pt x="257591" y="939699"/>
                  </a:cubicBezTo>
                  <a:cubicBezTo>
                    <a:pt x="263233" y="919197"/>
                    <a:pt x="256566" y="897281"/>
                    <a:pt x="240461" y="883397"/>
                  </a:cubicBezTo>
                  <a:cubicBezTo>
                    <a:pt x="229919" y="875192"/>
                    <a:pt x="218659" y="881481"/>
                    <a:pt x="208057" y="878845"/>
                  </a:cubicBezTo>
                  <a:close/>
                </a:path>
              </a:pathLst>
            </a:custGeom>
            <a:grpFill/>
            <a:ln w="12700" cap="flat">
              <a:solidFill>
                <a:srgbClr val="79D5FF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683350"/>
              <a:endParaRPr lang="pl-PL" sz="1350" dirty="0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47" name="Dowolny kształt: kształt 91">
              <a:extLst>
                <a:ext uri="{FF2B5EF4-FFF2-40B4-BE49-F238E27FC236}">
                  <a16:creationId xmlns:a16="http://schemas.microsoft.com/office/drawing/2014/main" id="{73FE94AC-1C86-4D5A-BDD4-7A633568FF96}"/>
                </a:ext>
              </a:extLst>
            </p:cNvPr>
            <p:cNvSpPr/>
            <p:nvPr/>
          </p:nvSpPr>
          <p:spPr>
            <a:xfrm>
              <a:off x="2756919" y="2127643"/>
              <a:ext cx="1191914" cy="1802845"/>
            </a:xfrm>
            <a:custGeom>
              <a:avLst/>
              <a:gdLst>
                <a:gd name="connsiteX0" fmla="*/ 920273 w 1191914"/>
                <a:gd name="connsiteY0" fmla="*/ 1431749 h 1802845"/>
                <a:gd name="connsiteX1" fmla="*/ 870081 w 1191914"/>
                <a:gd name="connsiteY1" fmla="*/ 1442890 h 1802845"/>
                <a:gd name="connsiteX2" fmla="*/ 839415 w 1191914"/>
                <a:gd name="connsiteY2" fmla="*/ 1465710 h 1802845"/>
                <a:gd name="connsiteX3" fmla="*/ 805753 w 1191914"/>
                <a:gd name="connsiteY3" fmla="*/ 1567531 h 1802845"/>
                <a:gd name="connsiteX4" fmla="*/ 804855 w 1191914"/>
                <a:gd name="connsiteY4" fmla="*/ 1580109 h 1802845"/>
                <a:gd name="connsiteX5" fmla="*/ 785749 w 1191914"/>
                <a:gd name="connsiteY5" fmla="*/ 1600474 h 1802845"/>
                <a:gd name="connsiteX6" fmla="*/ 770835 w 1191914"/>
                <a:gd name="connsiteY6" fmla="*/ 1607003 h 1802845"/>
                <a:gd name="connsiteX7" fmla="*/ 706088 w 1191914"/>
                <a:gd name="connsiteY7" fmla="*/ 1639466 h 1802845"/>
                <a:gd name="connsiteX8" fmla="*/ 695307 w 1191914"/>
                <a:gd name="connsiteY8" fmla="*/ 1654859 h 1802845"/>
                <a:gd name="connsiteX9" fmla="*/ 683328 w 1191914"/>
                <a:gd name="connsiteY9" fmla="*/ 1671809 h 1802845"/>
                <a:gd name="connsiteX10" fmla="*/ 654219 w 1191914"/>
                <a:gd name="connsiteY10" fmla="*/ 1697804 h 1802845"/>
                <a:gd name="connsiteX11" fmla="*/ 639844 w 1191914"/>
                <a:gd name="connsiteY11" fmla="*/ 1696366 h 1802845"/>
                <a:gd name="connsiteX12" fmla="*/ 543233 w 1191914"/>
                <a:gd name="connsiteY12" fmla="*/ 1648450 h 1802845"/>
                <a:gd name="connsiteX13" fmla="*/ 499809 w 1191914"/>
                <a:gd name="connsiteY13" fmla="*/ 1650486 h 1802845"/>
                <a:gd name="connsiteX14" fmla="*/ 478247 w 1191914"/>
                <a:gd name="connsiteY14" fmla="*/ 1685824 h 1802845"/>
                <a:gd name="connsiteX15" fmla="*/ 464411 w 1191914"/>
                <a:gd name="connsiteY15" fmla="*/ 1716431 h 1802845"/>
                <a:gd name="connsiteX16" fmla="*/ 448904 w 1191914"/>
                <a:gd name="connsiteY16" fmla="*/ 1742593 h 1802845"/>
                <a:gd name="connsiteX17" fmla="*/ 449677 w 1191914"/>
                <a:gd name="connsiteY17" fmla="*/ 1745001 h 1802845"/>
                <a:gd name="connsiteX18" fmla="*/ 450216 w 1191914"/>
                <a:gd name="connsiteY18" fmla="*/ 1765485 h 1802845"/>
                <a:gd name="connsiteX19" fmla="*/ 398706 w 1191914"/>
                <a:gd name="connsiteY19" fmla="*/ 1734399 h 1802845"/>
                <a:gd name="connsiteX20" fmla="*/ 393375 w 1191914"/>
                <a:gd name="connsiteY20" fmla="*/ 1731824 h 1802845"/>
                <a:gd name="connsiteX21" fmla="*/ 345998 w 1191914"/>
                <a:gd name="connsiteY21" fmla="*/ 1724457 h 1802845"/>
                <a:gd name="connsiteX22" fmla="*/ 292991 w 1191914"/>
                <a:gd name="connsiteY22" fmla="*/ 1759915 h 1802845"/>
                <a:gd name="connsiteX23" fmla="*/ 290295 w 1191914"/>
                <a:gd name="connsiteY23" fmla="*/ 1763029 h 1802845"/>
                <a:gd name="connsiteX24" fmla="*/ 241601 w 1191914"/>
                <a:gd name="connsiteY24" fmla="*/ 1797529 h 1802845"/>
                <a:gd name="connsiteX25" fmla="*/ 227885 w 1191914"/>
                <a:gd name="connsiteY25" fmla="*/ 1791540 h 1802845"/>
                <a:gd name="connsiteX26" fmla="*/ 229981 w 1191914"/>
                <a:gd name="connsiteY26" fmla="*/ 1752368 h 1802845"/>
                <a:gd name="connsiteX27" fmla="*/ 215726 w 1191914"/>
                <a:gd name="connsiteY27" fmla="*/ 1723139 h 1802845"/>
                <a:gd name="connsiteX28" fmla="*/ 130555 w 1191914"/>
                <a:gd name="connsiteY28" fmla="*/ 1682650 h 1802845"/>
                <a:gd name="connsiteX29" fmla="*/ 81201 w 1191914"/>
                <a:gd name="connsiteY29" fmla="*/ 1643658 h 1802845"/>
                <a:gd name="connsiteX30" fmla="*/ 80003 w 1191914"/>
                <a:gd name="connsiteY30" fmla="*/ 1587836 h 1802845"/>
                <a:gd name="connsiteX31" fmla="*/ 106297 w 1191914"/>
                <a:gd name="connsiteY31" fmla="*/ 1483918 h 1802845"/>
                <a:gd name="connsiteX32" fmla="*/ 80423 w 1191914"/>
                <a:gd name="connsiteY32" fmla="*/ 1448100 h 1802845"/>
                <a:gd name="connsiteX33" fmla="*/ 29871 w 1191914"/>
                <a:gd name="connsiteY33" fmla="*/ 1374968 h 1802845"/>
                <a:gd name="connsiteX34" fmla="*/ 10824 w 1191914"/>
                <a:gd name="connsiteY34" fmla="*/ 1328310 h 1802845"/>
                <a:gd name="connsiteX35" fmla="*/ 16814 w 1191914"/>
                <a:gd name="connsiteY35" fmla="*/ 1289139 h 1802845"/>
                <a:gd name="connsiteX36" fmla="*/ 72936 w 1191914"/>
                <a:gd name="connsiteY36" fmla="*/ 1229603 h 1802845"/>
                <a:gd name="connsiteX37" fmla="*/ 98751 w 1191914"/>
                <a:gd name="connsiteY37" fmla="*/ 1167192 h 1802845"/>
                <a:gd name="connsiteX38" fmla="*/ 116719 w 1191914"/>
                <a:gd name="connsiteY38" fmla="*/ 1072797 h 1802845"/>
                <a:gd name="connsiteX39" fmla="*/ 103243 w 1191914"/>
                <a:gd name="connsiteY39" fmla="*/ 1049618 h 1802845"/>
                <a:gd name="connsiteX40" fmla="*/ 94438 w 1191914"/>
                <a:gd name="connsiteY40" fmla="*/ 1045425 h 1802845"/>
                <a:gd name="connsiteX41" fmla="*/ 83657 w 1191914"/>
                <a:gd name="connsiteY41" fmla="*/ 974150 h 1802845"/>
                <a:gd name="connsiteX42" fmla="*/ 96055 w 1191914"/>
                <a:gd name="connsiteY42" fmla="*/ 902275 h 1802845"/>
                <a:gd name="connsiteX43" fmla="*/ 73894 w 1191914"/>
                <a:gd name="connsiteY43" fmla="*/ 874065 h 1802845"/>
                <a:gd name="connsiteX44" fmla="*/ 50834 w 1191914"/>
                <a:gd name="connsiteY44" fmla="*/ 865440 h 1802845"/>
                <a:gd name="connsiteX45" fmla="*/ 26397 w 1191914"/>
                <a:gd name="connsiteY45" fmla="*/ 825011 h 1802845"/>
                <a:gd name="connsiteX46" fmla="*/ 15496 w 1191914"/>
                <a:gd name="connsiteY46" fmla="*/ 779071 h 1802845"/>
                <a:gd name="connsiteX47" fmla="*/ 37837 w 1191914"/>
                <a:gd name="connsiteY47" fmla="*/ 652992 h 1802845"/>
                <a:gd name="connsiteX48" fmla="*/ 67785 w 1191914"/>
                <a:gd name="connsiteY48" fmla="*/ 572193 h 1802845"/>
                <a:gd name="connsiteX49" fmla="*/ 83358 w 1191914"/>
                <a:gd name="connsiteY49" fmla="*/ 484327 h 1802845"/>
                <a:gd name="connsiteX50" fmla="*/ 120912 w 1191914"/>
                <a:gd name="connsiteY50" fmla="*/ 470551 h 1802845"/>
                <a:gd name="connsiteX51" fmla="*/ 206322 w 1191914"/>
                <a:gd name="connsiteY51" fmla="*/ 446114 h 1802845"/>
                <a:gd name="connsiteX52" fmla="*/ 247710 w 1191914"/>
                <a:gd name="connsiteY52" fmla="*/ 331295 h 1802845"/>
                <a:gd name="connsiteX53" fmla="*/ 295207 w 1191914"/>
                <a:gd name="connsiteY53" fmla="*/ 248220 h 1802845"/>
                <a:gd name="connsiteX54" fmla="*/ 351149 w 1191914"/>
                <a:gd name="connsiteY54" fmla="*/ 268345 h 1802845"/>
                <a:gd name="connsiteX55" fmla="*/ 449796 w 1191914"/>
                <a:gd name="connsiteY55" fmla="*/ 294639 h 1802845"/>
                <a:gd name="connsiteX56" fmla="*/ 559884 w 1191914"/>
                <a:gd name="connsiteY56" fmla="*/ 204436 h 1802845"/>
                <a:gd name="connsiteX57" fmla="*/ 563597 w 1191914"/>
                <a:gd name="connsiteY57" fmla="*/ 181317 h 1802845"/>
                <a:gd name="connsiteX58" fmla="*/ 569078 w 1191914"/>
                <a:gd name="connsiteY58" fmla="*/ 161390 h 1802845"/>
                <a:gd name="connsiteX59" fmla="*/ 571324 w 1191914"/>
                <a:gd name="connsiteY59" fmla="*/ 160354 h 1802845"/>
                <a:gd name="connsiteX60" fmla="*/ 595282 w 1191914"/>
                <a:gd name="connsiteY60" fmla="*/ 165385 h 1802845"/>
                <a:gd name="connsiteX61" fmla="*/ 655476 w 1191914"/>
                <a:gd name="connsiteY61" fmla="*/ 162690 h 1802845"/>
                <a:gd name="connsiteX62" fmla="*/ 659250 w 1191914"/>
                <a:gd name="connsiteY62" fmla="*/ 157658 h 1802845"/>
                <a:gd name="connsiteX63" fmla="*/ 704591 w 1191914"/>
                <a:gd name="connsiteY63" fmla="*/ 149153 h 1802845"/>
                <a:gd name="connsiteX64" fmla="*/ 810665 w 1191914"/>
                <a:gd name="connsiteY64" fmla="*/ 146338 h 1802845"/>
                <a:gd name="connsiteX65" fmla="*/ 818931 w 1191914"/>
                <a:gd name="connsiteY65" fmla="*/ 137054 h 1802845"/>
                <a:gd name="connsiteX66" fmla="*/ 852592 w 1191914"/>
                <a:gd name="connsiteY66" fmla="*/ 71170 h 1802845"/>
                <a:gd name="connsiteX67" fmla="*/ 874393 w 1191914"/>
                <a:gd name="connsiteY67" fmla="*/ 49009 h 1802845"/>
                <a:gd name="connsiteX68" fmla="*/ 900867 w 1191914"/>
                <a:gd name="connsiteY68" fmla="*/ 16006 h 1802845"/>
                <a:gd name="connsiteX69" fmla="*/ 916380 w 1191914"/>
                <a:gd name="connsiteY69" fmla="*/ 3069 h 1802845"/>
                <a:gd name="connsiteX70" fmla="*/ 964955 w 1191914"/>
                <a:gd name="connsiteY70" fmla="*/ 14030 h 1802845"/>
                <a:gd name="connsiteX71" fmla="*/ 979390 w 1191914"/>
                <a:gd name="connsiteY71" fmla="*/ 48410 h 1802845"/>
                <a:gd name="connsiteX72" fmla="*/ 972322 w 1191914"/>
                <a:gd name="connsiteY72" fmla="*/ 65719 h 1802845"/>
                <a:gd name="connsiteX73" fmla="*/ 953874 w 1191914"/>
                <a:gd name="connsiteY73" fmla="*/ 187007 h 1802845"/>
                <a:gd name="connsiteX74" fmla="*/ 955791 w 1191914"/>
                <a:gd name="connsiteY74" fmla="*/ 237139 h 1802845"/>
                <a:gd name="connsiteX75" fmla="*/ 925843 w 1191914"/>
                <a:gd name="connsiteY75" fmla="*/ 281342 h 1802845"/>
                <a:gd name="connsiteX76" fmla="*/ 901885 w 1191914"/>
                <a:gd name="connsiteY76" fmla="*/ 330636 h 1802845"/>
                <a:gd name="connsiteX77" fmla="*/ 908953 w 1191914"/>
                <a:gd name="connsiteY77" fmla="*/ 361242 h 1802845"/>
                <a:gd name="connsiteX78" fmla="*/ 850076 w 1191914"/>
                <a:gd name="connsiteY78" fmla="*/ 422335 h 1802845"/>
                <a:gd name="connsiteX79" fmla="*/ 829472 w 1191914"/>
                <a:gd name="connsiteY79" fmla="*/ 418742 h 1802845"/>
                <a:gd name="connsiteX80" fmla="*/ 792690 w 1191914"/>
                <a:gd name="connsiteY80" fmla="*/ 444634 h 1802845"/>
                <a:gd name="connsiteX81" fmla="*/ 792756 w 1191914"/>
                <a:gd name="connsiteY81" fmla="*/ 455877 h 1802845"/>
                <a:gd name="connsiteX82" fmla="*/ 833904 w 1191914"/>
                <a:gd name="connsiteY82" fmla="*/ 604536 h 1802845"/>
                <a:gd name="connsiteX83" fmla="*/ 838037 w 1191914"/>
                <a:gd name="connsiteY83" fmla="*/ 618432 h 1802845"/>
                <a:gd name="connsiteX84" fmla="*/ 863433 w 1191914"/>
                <a:gd name="connsiteY84" fmla="*/ 684856 h 1802845"/>
                <a:gd name="connsiteX85" fmla="*/ 858521 w 1191914"/>
                <a:gd name="connsiteY85" fmla="*/ 704801 h 1802845"/>
                <a:gd name="connsiteX86" fmla="*/ 849597 w 1191914"/>
                <a:gd name="connsiteY86" fmla="*/ 742894 h 1802845"/>
                <a:gd name="connsiteX87" fmla="*/ 870740 w 1191914"/>
                <a:gd name="connsiteY87" fmla="*/ 803089 h 1802845"/>
                <a:gd name="connsiteX88" fmla="*/ 846782 w 1191914"/>
                <a:gd name="connsiteY88" fmla="*/ 898622 h 1802845"/>
                <a:gd name="connsiteX89" fmla="*/ 842829 w 1191914"/>
                <a:gd name="connsiteY89" fmla="*/ 951330 h 1802845"/>
                <a:gd name="connsiteX90" fmla="*/ 845284 w 1191914"/>
                <a:gd name="connsiteY90" fmla="*/ 988225 h 1802845"/>
                <a:gd name="connsiteX91" fmla="*/ 839295 w 1191914"/>
                <a:gd name="connsiteY91" fmla="*/ 1014759 h 1802845"/>
                <a:gd name="connsiteX92" fmla="*/ 885833 w 1191914"/>
                <a:gd name="connsiteY92" fmla="*/ 1103823 h 1802845"/>
                <a:gd name="connsiteX93" fmla="*/ 900448 w 1191914"/>
                <a:gd name="connsiteY93" fmla="*/ 1132752 h 1802845"/>
                <a:gd name="connsiteX94" fmla="*/ 906078 w 1191914"/>
                <a:gd name="connsiteY94" fmla="*/ 1185280 h 1802845"/>
                <a:gd name="connsiteX95" fmla="*/ 964236 w 1191914"/>
                <a:gd name="connsiteY95" fmla="*/ 1202949 h 1802845"/>
                <a:gd name="connsiteX96" fmla="*/ 1007600 w 1191914"/>
                <a:gd name="connsiteY96" fmla="*/ 1237868 h 1802845"/>
                <a:gd name="connsiteX97" fmla="*/ 989632 w 1191914"/>
                <a:gd name="connsiteY97" fmla="*/ 1284107 h 1802845"/>
                <a:gd name="connsiteX98" fmla="*/ 980288 w 1191914"/>
                <a:gd name="connsiteY98" fmla="*/ 1292493 h 1802845"/>
                <a:gd name="connsiteX99" fmla="*/ 988134 w 1191914"/>
                <a:gd name="connsiteY99" fmla="*/ 1326513 h 1802845"/>
                <a:gd name="connsiteX100" fmla="*/ 1038386 w 1191914"/>
                <a:gd name="connsiteY100" fmla="*/ 1359516 h 1802845"/>
                <a:gd name="connsiteX101" fmla="*/ 1093790 w 1191914"/>
                <a:gd name="connsiteY101" fmla="*/ 1354185 h 1802845"/>
                <a:gd name="connsiteX102" fmla="*/ 1096125 w 1191914"/>
                <a:gd name="connsiteY102" fmla="*/ 1350771 h 1802845"/>
                <a:gd name="connsiteX103" fmla="*/ 1130625 w 1191914"/>
                <a:gd name="connsiteY103" fmla="*/ 1318368 h 1802845"/>
                <a:gd name="connsiteX104" fmla="*/ 1178901 w 1191914"/>
                <a:gd name="connsiteY104" fmla="*/ 1382575 h 1802845"/>
                <a:gd name="connsiteX105" fmla="*/ 1186028 w 1191914"/>
                <a:gd name="connsiteY105" fmla="*/ 1404976 h 1802845"/>
                <a:gd name="connsiteX106" fmla="*/ 1186807 w 1191914"/>
                <a:gd name="connsiteY106" fmla="*/ 1415338 h 1802845"/>
                <a:gd name="connsiteX107" fmla="*/ 1144521 w 1191914"/>
                <a:gd name="connsiteY107" fmla="*/ 1469244 h 1802845"/>
                <a:gd name="connsiteX108" fmla="*/ 1122060 w 1191914"/>
                <a:gd name="connsiteY108" fmla="*/ 1506378 h 1802845"/>
                <a:gd name="connsiteX109" fmla="*/ 1108823 w 1191914"/>
                <a:gd name="connsiteY109" fmla="*/ 1518357 h 1802845"/>
                <a:gd name="connsiteX110" fmla="*/ 1100198 w 1191914"/>
                <a:gd name="connsiteY110" fmla="*/ 1504941 h 1802845"/>
                <a:gd name="connsiteX111" fmla="*/ 1066477 w 1191914"/>
                <a:gd name="connsiteY111" fmla="*/ 1482061 h 1802845"/>
                <a:gd name="connsiteX112" fmla="*/ 1053061 w 1191914"/>
                <a:gd name="connsiteY112" fmla="*/ 1467626 h 1802845"/>
                <a:gd name="connsiteX113" fmla="*/ 1026467 w 1191914"/>
                <a:gd name="connsiteY113" fmla="*/ 1433546 h 1802845"/>
                <a:gd name="connsiteX114" fmla="*/ 964596 w 1191914"/>
                <a:gd name="connsiteY114" fmla="*/ 1394913 h 1802845"/>
                <a:gd name="connsiteX115" fmla="*/ 918177 w 1191914"/>
                <a:gd name="connsiteY115" fmla="*/ 1377724 h 1802845"/>
                <a:gd name="connsiteX116" fmla="*/ 900005 w 1191914"/>
                <a:gd name="connsiteY116" fmla="*/ 1403676 h 1802845"/>
                <a:gd name="connsiteX117" fmla="*/ 903682 w 1191914"/>
                <a:gd name="connsiteY117" fmla="*/ 1412583 h 1802845"/>
                <a:gd name="connsiteX118" fmla="*/ 920273 w 1191914"/>
                <a:gd name="connsiteY118" fmla="*/ 1431749 h 18028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</a:cxnLst>
              <a:rect l="l" t="t" r="r" b="b"/>
              <a:pathLst>
                <a:path w="1191914" h="1802845">
                  <a:moveTo>
                    <a:pt x="920273" y="1431749"/>
                  </a:moveTo>
                  <a:cubicBezTo>
                    <a:pt x="905599" y="1445226"/>
                    <a:pt x="886552" y="1441632"/>
                    <a:pt x="870081" y="1442890"/>
                  </a:cubicBezTo>
                  <a:cubicBezTo>
                    <a:pt x="853610" y="1444148"/>
                    <a:pt x="841691" y="1452233"/>
                    <a:pt x="839415" y="1465710"/>
                  </a:cubicBezTo>
                  <a:cubicBezTo>
                    <a:pt x="833425" y="1501647"/>
                    <a:pt x="809467" y="1531594"/>
                    <a:pt x="805753" y="1567531"/>
                  </a:cubicBezTo>
                  <a:cubicBezTo>
                    <a:pt x="805041" y="1571682"/>
                    <a:pt x="804741" y="1575899"/>
                    <a:pt x="804855" y="1580109"/>
                  </a:cubicBezTo>
                  <a:cubicBezTo>
                    <a:pt x="806293" y="1594424"/>
                    <a:pt x="803178" y="1603109"/>
                    <a:pt x="785749" y="1600474"/>
                  </a:cubicBezTo>
                  <a:cubicBezTo>
                    <a:pt x="781197" y="1599755"/>
                    <a:pt x="775447" y="1604127"/>
                    <a:pt x="770835" y="1607003"/>
                  </a:cubicBezTo>
                  <a:cubicBezTo>
                    <a:pt x="750291" y="1619820"/>
                    <a:pt x="732382" y="1637609"/>
                    <a:pt x="706088" y="1639466"/>
                  </a:cubicBezTo>
                  <a:cubicBezTo>
                    <a:pt x="698002" y="1640064"/>
                    <a:pt x="694947" y="1646773"/>
                    <a:pt x="695307" y="1654859"/>
                  </a:cubicBezTo>
                  <a:cubicBezTo>
                    <a:pt x="695666" y="1662944"/>
                    <a:pt x="692911" y="1669773"/>
                    <a:pt x="683328" y="1671809"/>
                  </a:cubicBezTo>
                  <a:cubicBezTo>
                    <a:pt x="668833" y="1674924"/>
                    <a:pt x="658591" y="1681512"/>
                    <a:pt x="654219" y="1697804"/>
                  </a:cubicBezTo>
                  <a:cubicBezTo>
                    <a:pt x="650625" y="1711459"/>
                    <a:pt x="643857" y="1699900"/>
                    <a:pt x="639844" y="1696366"/>
                  </a:cubicBezTo>
                  <a:cubicBezTo>
                    <a:pt x="611873" y="1671749"/>
                    <a:pt x="578691" y="1657674"/>
                    <a:pt x="543233" y="1648450"/>
                  </a:cubicBezTo>
                  <a:cubicBezTo>
                    <a:pt x="528912" y="1644467"/>
                    <a:pt x="513693" y="1645180"/>
                    <a:pt x="499809" y="1650486"/>
                  </a:cubicBezTo>
                  <a:cubicBezTo>
                    <a:pt x="484116" y="1656476"/>
                    <a:pt x="473874" y="1667197"/>
                    <a:pt x="478247" y="1685824"/>
                  </a:cubicBezTo>
                  <a:cubicBezTo>
                    <a:pt x="481481" y="1699660"/>
                    <a:pt x="485374" y="1711459"/>
                    <a:pt x="464411" y="1716431"/>
                  </a:cubicBezTo>
                  <a:cubicBezTo>
                    <a:pt x="452905" y="1719372"/>
                    <a:pt x="445963" y="1731087"/>
                    <a:pt x="448904" y="1742593"/>
                  </a:cubicBezTo>
                  <a:cubicBezTo>
                    <a:pt x="449114" y="1743408"/>
                    <a:pt x="449371" y="1744210"/>
                    <a:pt x="449677" y="1745001"/>
                  </a:cubicBezTo>
                  <a:cubicBezTo>
                    <a:pt x="451306" y="1751715"/>
                    <a:pt x="451485" y="1758699"/>
                    <a:pt x="450216" y="1765485"/>
                  </a:cubicBezTo>
                  <a:cubicBezTo>
                    <a:pt x="438237" y="1745061"/>
                    <a:pt x="423383" y="1731285"/>
                    <a:pt x="398706" y="1734399"/>
                  </a:cubicBezTo>
                  <a:cubicBezTo>
                    <a:pt x="396615" y="1734471"/>
                    <a:pt x="394621" y="1733507"/>
                    <a:pt x="393375" y="1731824"/>
                  </a:cubicBezTo>
                  <a:cubicBezTo>
                    <a:pt x="381396" y="1704931"/>
                    <a:pt x="362769" y="1718288"/>
                    <a:pt x="345998" y="1724457"/>
                  </a:cubicBezTo>
                  <a:cubicBezTo>
                    <a:pt x="325634" y="1731944"/>
                    <a:pt x="305449" y="1740329"/>
                    <a:pt x="292991" y="1759915"/>
                  </a:cubicBezTo>
                  <a:cubicBezTo>
                    <a:pt x="292272" y="1761053"/>
                    <a:pt x="291374" y="1762850"/>
                    <a:pt x="290295" y="1763029"/>
                  </a:cubicBezTo>
                  <a:cubicBezTo>
                    <a:pt x="268673" y="1766982"/>
                    <a:pt x="254358" y="1780519"/>
                    <a:pt x="241601" y="1797529"/>
                  </a:cubicBezTo>
                  <a:cubicBezTo>
                    <a:pt x="236989" y="1803519"/>
                    <a:pt x="229622" y="1803159"/>
                    <a:pt x="227885" y="1791540"/>
                  </a:cubicBezTo>
                  <a:cubicBezTo>
                    <a:pt x="225171" y="1778524"/>
                    <a:pt x="225896" y="1765024"/>
                    <a:pt x="229981" y="1752368"/>
                  </a:cubicBezTo>
                  <a:cubicBezTo>
                    <a:pt x="236510" y="1734999"/>
                    <a:pt x="227286" y="1729428"/>
                    <a:pt x="215726" y="1723139"/>
                  </a:cubicBezTo>
                  <a:cubicBezTo>
                    <a:pt x="187994" y="1708225"/>
                    <a:pt x="157328" y="1699720"/>
                    <a:pt x="130555" y="1682650"/>
                  </a:cubicBezTo>
                  <a:cubicBezTo>
                    <a:pt x="112778" y="1671420"/>
                    <a:pt x="96238" y="1658351"/>
                    <a:pt x="81201" y="1643658"/>
                  </a:cubicBezTo>
                  <a:cubicBezTo>
                    <a:pt x="64011" y="1626828"/>
                    <a:pt x="61975" y="1603648"/>
                    <a:pt x="80003" y="1587836"/>
                  </a:cubicBezTo>
                  <a:cubicBezTo>
                    <a:pt x="113305" y="1558487"/>
                    <a:pt x="113485" y="1522311"/>
                    <a:pt x="106297" y="1483918"/>
                  </a:cubicBezTo>
                  <a:cubicBezTo>
                    <a:pt x="103572" y="1468662"/>
                    <a:pt x="94049" y="1455479"/>
                    <a:pt x="80423" y="1448100"/>
                  </a:cubicBezTo>
                  <a:cubicBezTo>
                    <a:pt x="52759" y="1433307"/>
                    <a:pt x="33934" y="1406072"/>
                    <a:pt x="29871" y="1374968"/>
                  </a:cubicBezTo>
                  <a:cubicBezTo>
                    <a:pt x="26365" y="1358401"/>
                    <a:pt x="19914" y="1342595"/>
                    <a:pt x="10824" y="1328310"/>
                  </a:cubicBezTo>
                  <a:cubicBezTo>
                    <a:pt x="2739" y="1313696"/>
                    <a:pt x="3577" y="1301717"/>
                    <a:pt x="16814" y="1289139"/>
                  </a:cubicBezTo>
                  <a:cubicBezTo>
                    <a:pt x="36579" y="1270391"/>
                    <a:pt x="54308" y="1249488"/>
                    <a:pt x="72936" y="1229603"/>
                  </a:cubicBezTo>
                  <a:cubicBezTo>
                    <a:pt x="88910" y="1212670"/>
                    <a:pt x="98098" y="1190461"/>
                    <a:pt x="98751" y="1167192"/>
                  </a:cubicBezTo>
                  <a:cubicBezTo>
                    <a:pt x="100649" y="1135088"/>
                    <a:pt x="106693" y="1103356"/>
                    <a:pt x="116719" y="1072797"/>
                  </a:cubicBezTo>
                  <a:cubicBezTo>
                    <a:pt x="120612" y="1060219"/>
                    <a:pt x="123308" y="1048420"/>
                    <a:pt x="103243" y="1049618"/>
                  </a:cubicBezTo>
                  <a:cubicBezTo>
                    <a:pt x="99769" y="1049618"/>
                    <a:pt x="95576" y="1049618"/>
                    <a:pt x="94438" y="1045425"/>
                  </a:cubicBezTo>
                  <a:cubicBezTo>
                    <a:pt x="87790" y="1022186"/>
                    <a:pt x="68204" y="1001162"/>
                    <a:pt x="83657" y="974150"/>
                  </a:cubicBezTo>
                  <a:cubicBezTo>
                    <a:pt x="96355" y="952048"/>
                    <a:pt x="93660" y="926234"/>
                    <a:pt x="96055" y="902275"/>
                  </a:cubicBezTo>
                  <a:cubicBezTo>
                    <a:pt x="97373" y="888919"/>
                    <a:pt x="85514" y="879935"/>
                    <a:pt x="73894" y="874065"/>
                  </a:cubicBezTo>
                  <a:cubicBezTo>
                    <a:pt x="66488" y="870489"/>
                    <a:pt x="58769" y="867602"/>
                    <a:pt x="50834" y="865440"/>
                  </a:cubicBezTo>
                  <a:cubicBezTo>
                    <a:pt x="29991" y="859450"/>
                    <a:pt x="17353" y="850406"/>
                    <a:pt x="26397" y="825011"/>
                  </a:cubicBezTo>
                  <a:cubicBezTo>
                    <a:pt x="32387" y="808959"/>
                    <a:pt x="21965" y="793446"/>
                    <a:pt x="15496" y="779071"/>
                  </a:cubicBezTo>
                  <a:cubicBezTo>
                    <a:pt x="-6006" y="731574"/>
                    <a:pt x="-1155" y="690366"/>
                    <a:pt x="37837" y="652992"/>
                  </a:cubicBezTo>
                  <a:cubicBezTo>
                    <a:pt x="59939" y="631849"/>
                    <a:pt x="69821" y="606333"/>
                    <a:pt x="67785" y="572193"/>
                  </a:cubicBezTo>
                  <a:cubicBezTo>
                    <a:pt x="66228" y="543982"/>
                    <a:pt x="64670" y="512298"/>
                    <a:pt x="83358" y="484327"/>
                  </a:cubicBezTo>
                  <a:cubicBezTo>
                    <a:pt x="94199" y="468215"/>
                    <a:pt x="104620" y="464022"/>
                    <a:pt x="120912" y="470551"/>
                  </a:cubicBezTo>
                  <a:cubicBezTo>
                    <a:pt x="156130" y="484686"/>
                    <a:pt x="181466" y="475762"/>
                    <a:pt x="206322" y="446114"/>
                  </a:cubicBezTo>
                  <a:cubicBezTo>
                    <a:pt x="234120" y="414435"/>
                    <a:pt x="248902" y="373419"/>
                    <a:pt x="247710" y="331295"/>
                  </a:cubicBezTo>
                  <a:cubicBezTo>
                    <a:pt x="247710" y="297933"/>
                    <a:pt x="269811" y="270141"/>
                    <a:pt x="295207" y="248220"/>
                  </a:cubicBezTo>
                  <a:cubicBezTo>
                    <a:pt x="306228" y="238697"/>
                    <a:pt x="342105" y="252772"/>
                    <a:pt x="351149" y="268345"/>
                  </a:cubicBezTo>
                  <a:cubicBezTo>
                    <a:pt x="369118" y="299430"/>
                    <a:pt x="417393" y="311110"/>
                    <a:pt x="449796" y="294639"/>
                  </a:cubicBezTo>
                  <a:cubicBezTo>
                    <a:pt x="493280" y="272537"/>
                    <a:pt x="521671" y="232947"/>
                    <a:pt x="559884" y="204436"/>
                  </a:cubicBezTo>
                  <a:cubicBezTo>
                    <a:pt x="568030" y="198447"/>
                    <a:pt x="566652" y="189283"/>
                    <a:pt x="563597" y="181317"/>
                  </a:cubicBezTo>
                  <a:cubicBezTo>
                    <a:pt x="559608" y="174303"/>
                    <a:pt x="562064" y="165379"/>
                    <a:pt x="569078" y="161390"/>
                  </a:cubicBezTo>
                  <a:cubicBezTo>
                    <a:pt x="569796" y="160983"/>
                    <a:pt x="570545" y="160635"/>
                    <a:pt x="571324" y="160354"/>
                  </a:cubicBezTo>
                  <a:cubicBezTo>
                    <a:pt x="579392" y="155490"/>
                    <a:pt x="589849" y="157688"/>
                    <a:pt x="595282" y="165385"/>
                  </a:cubicBezTo>
                  <a:cubicBezTo>
                    <a:pt x="615766" y="189702"/>
                    <a:pt x="635591" y="188684"/>
                    <a:pt x="655476" y="162690"/>
                  </a:cubicBezTo>
                  <a:lnTo>
                    <a:pt x="659250" y="157658"/>
                  </a:lnTo>
                  <a:cubicBezTo>
                    <a:pt x="677817" y="131664"/>
                    <a:pt x="677817" y="131664"/>
                    <a:pt x="704591" y="149153"/>
                  </a:cubicBezTo>
                  <a:cubicBezTo>
                    <a:pt x="720523" y="159515"/>
                    <a:pt x="795811" y="157718"/>
                    <a:pt x="810665" y="146338"/>
                  </a:cubicBezTo>
                  <a:cubicBezTo>
                    <a:pt x="813959" y="143823"/>
                    <a:pt x="818212" y="140349"/>
                    <a:pt x="818931" y="137054"/>
                  </a:cubicBezTo>
                  <a:cubicBezTo>
                    <a:pt x="824081" y="111779"/>
                    <a:pt x="845943" y="95128"/>
                    <a:pt x="852592" y="71170"/>
                  </a:cubicBezTo>
                  <a:cubicBezTo>
                    <a:pt x="855946" y="59191"/>
                    <a:pt x="861696" y="51344"/>
                    <a:pt x="874393" y="49009"/>
                  </a:cubicBezTo>
                  <a:cubicBezTo>
                    <a:pt x="892362" y="45594"/>
                    <a:pt x="900508" y="32597"/>
                    <a:pt x="900867" y="16006"/>
                  </a:cubicBezTo>
                  <a:cubicBezTo>
                    <a:pt x="900867" y="3488"/>
                    <a:pt x="906857" y="2110"/>
                    <a:pt x="916380" y="3069"/>
                  </a:cubicBezTo>
                  <a:cubicBezTo>
                    <a:pt x="933109" y="3698"/>
                    <a:pt x="949580" y="7411"/>
                    <a:pt x="964955" y="14030"/>
                  </a:cubicBezTo>
                  <a:cubicBezTo>
                    <a:pt x="980767" y="21816"/>
                    <a:pt x="984301" y="33016"/>
                    <a:pt x="979390" y="48410"/>
                  </a:cubicBezTo>
                  <a:cubicBezTo>
                    <a:pt x="978252" y="54603"/>
                    <a:pt x="975844" y="60496"/>
                    <a:pt x="972322" y="65719"/>
                  </a:cubicBezTo>
                  <a:cubicBezTo>
                    <a:pt x="939200" y="102195"/>
                    <a:pt x="946687" y="144721"/>
                    <a:pt x="953874" y="187007"/>
                  </a:cubicBezTo>
                  <a:cubicBezTo>
                    <a:pt x="957079" y="203520"/>
                    <a:pt x="957726" y="220429"/>
                    <a:pt x="955791" y="237139"/>
                  </a:cubicBezTo>
                  <a:cubicBezTo>
                    <a:pt x="953156" y="256246"/>
                    <a:pt x="946208" y="272657"/>
                    <a:pt x="925843" y="281342"/>
                  </a:cubicBezTo>
                  <a:cubicBezTo>
                    <a:pt x="903323" y="290865"/>
                    <a:pt x="897393" y="305600"/>
                    <a:pt x="901885" y="330636"/>
                  </a:cubicBezTo>
                  <a:cubicBezTo>
                    <a:pt x="903802" y="340938"/>
                    <a:pt x="906617" y="351060"/>
                    <a:pt x="908953" y="361242"/>
                  </a:cubicBezTo>
                  <a:cubicBezTo>
                    <a:pt x="917278" y="398317"/>
                    <a:pt x="888469" y="428205"/>
                    <a:pt x="850076" y="422335"/>
                  </a:cubicBezTo>
                  <a:cubicBezTo>
                    <a:pt x="843188" y="421317"/>
                    <a:pt x="836360" y="419700"/>
                    <a:pt x="829472" y="418742"/>
                  </a:cubicBezTo>
                  <a:cubicBezTo>
                    <a:pt x="812168" y="415735"/>
                    <a:pt x="795697" y="427325"/>
                    <a:pt x="792690" y="444634"/>
                  </a:cubicBezTo>
                  <a:cubicBezTo>
                    <a:pt x="792044" y="448354"/>
                    <a:pt x="792068" y="452163"/>
                    <a:pt x="792756" y="455877"/>
                  </a:cubicBezTo>
                  <a:cubicBezTo>
                    <a:pt x="802399" y="506488"/>
                    <a:pt x="807431" y="558477"/>
                    <a:pt x="833904" y="604536"/>
                  </a:cubicBezTo>
                  <a:cubicBezTo>
                    <a:pt x="836402" y="608759"/>
                    <a:pt x="837815" y="613533"/>
                    <a:pt x="838037" y="618432"/>
                  </a:cubicBezTo>
                  <a:cubicBezTo>
                    <a:pt x="838816" y="643588"/>
                    <a:pt x="844386" y="666348"/>
                    <a:pt x="863433" y="684856"/>
                  </a:cubicBezTo>
                  <a:cubicBezTo>
                    <a:pt x="872657" y="693661"/>
                    <a:pt x="873136" y="699890"/>
                    <a:pt x="858521" y="704801"/>
                  </a:cubicBezTo>
                  <a:cubicBezTo>
                    <a:pt x="833305" y="713186"/>
                    <a:pt x="829652" y="724866"/>
                    <a:pt x="849597" y="742894"/>
                  </a:cubicBezTo>
                  <a:cubicBezTo>
                    <a:pt x="869542" y="760923"/>
                    <a:pt x="872177" y="780928"/>
                    <a:pt x="870740" y="803089"/>
                  </a:cubicBezTo>
                  <a:cubicBezTo>
                    <a:pt x="868643" y="836091"/>
                    <a:pt x="870261" y="869872"/>
                    <a:pt x="846782" y="898622"/>
                  </a:cubicBezTo>
                  <a:cubicBezTo>
                    <a:pt x="833509" y="913194"/>
                    <a:pt x="831874" y="934942"/>
                    <a:pt x="842829" y="951330"/>
                  </a:cubicBezTo>
                  <a:cubicBezTo>
                    <a:pt x="850076" y="962710"/>
                    <a:pt x="847500" y="975767"/>
                    <a:pt x="845284" y="988225"/>
                  </a:cubicBezTo>
                  <a:cubicBezTo>
                    <a:pt x="843727" y="997150"/>
                    <a:pt x="841092" y="1005894"/>
                    <a:pt x="839295" y="1014759"/>
                  </a:cubicBezTo>
                  <a:cubicBezTo>
                    <a:pt x="829472" y="1061657"/>
                    <a:pt x="841271" y="1086094"/>
                    <a:pt x="885833" y="1103823"/>
                  </a:cubicBezTo>
                  <a:cubicBezTo>
                    <a:pt x="901646" y="1109812"/>
                    <a:pt x="904461" y="1119216"/>
                    <a:pt x="900448" y="1132752"/>
                  </a:cubicBezTo>
                  <a:cubicBezTo>
                    <a:pt x="895057" y="1151260"/>
                    <a:pt x="890086" y="1169109"/>
                    <a:pt x="906078" y="1185280"/>
                  </a:cubicBezTo>
                  <a:cubicBezTo>
                    <a:pt x="922070" y="1201452"/>
                    <a:pt x="943153" y="1204207"/>
                    <a:pt x="964236" y="1202949"/>
                  </a:cubicBezTo>
                  <a:cubicBezTo>
                    <a:pt x="1001431" y="1200793"/>
                    <a:pt x="1000173" y="1200194"/>
                    <a:pt x="1007600" y="1237868"/>
                  </a:cubicBezTo>
                  <a:cubicBezTo>
                    <a:pt x="1011494" y="1258293"/>
                    <a:pt x="1008319" y="1273806"/>
                    <a:pt x="989632" y="1284107"/>
                  </a:cubicBezTo>
                  <a:cubicBezTo>
                    <a:pt x="986158" y="1286473"/>
                    <a:pt x="983019" y="1289294"/>
                    <a:pt x="980288" y="1292493"/>
                  </a:cubicBezTo>
                  <a:cubicBezTo>
                    <a:pt x="964236" y="1307766"/>
                    <a:pt x="966872" y="1322021"/>
                    <a:pt x="988134" y="1326513"/>
                  </a:cubicBezTo>
                  <a:cubicBezTo>
                    <a:pt x="1009397" y="1331005"/>
                    <a:pt x="1030061" y="1333521"/>
                    <a:pt x="1038386" y="1359516"/>
                  </a:cubicBezTo>
                  <a:cubicBezTo>
                    <a:pt x="1041920" y="1370417"/>
                    <a:pt x="1083308" y="1365505"/>
                    <a:pt x="1093790" y="1354185"/>
                  </a:cubicBezTo>
                  <a:cubicBezTo>
                    <a:pt x="1094688" y="1353167"/>
                    <a:pt x="1095167" y="1351669"/>
                    <a:pt x="1096125" y="1350771"/>
                  </a:cubicBezTo>
                  <a:cubicBezTo>
                    <a:pt x="1108104" y="1339450"/>
                    <a:pt x="1112956" y="1311240"/>
                    <a:pt x="1130625" y="1318368"/>
                  </a:cubicBezTo>
                  <a:cubicBezTo>
                    <a:pt x="1156200" y="1328669"/>
                    <a:pt x="1180458" y="1347896"/>
                    <a:pt x="1178901" y="1382575"/>
                  </a:cubicBezTo>
                  <a:cubicBezTo>
                    <a:pt x="1178481" y="1390661"/>
                    <a:pt x="1176505" y="1399765"/>
                    <a:pt x="1186028" y="1404976"/>
                  </a:cubicBezTo>
                  <a:cubicBezTo>
                    <a:pt x="1191419" y="1407971"/>
                    <a:pt x="1189682" y="1412223"/>
                    <a:pt x="1186807" y="1415338"/>
                  </a:cubicBezTo>
                  <a:cubicBezTo>
                    <a:pt x="1171114" y="1432168"/>
                    <a:pt x="1165245" y="1456426"/>
                    <a:pt x="1144521" y="1469244"/>
                  </a:cubicBezTo>
                  <a:cubicBezTo>
                    <a:pt x="1131104" y="1477629"/>
                    <a:pt x="1130565" y="1494639"/>
                    <a:pt x="1122060" y="1506378"/>
                  </a:cubicBezTo>
                  <a:cubicBezTo>
                    <a:pt x="1118526" y="1511230"/>
                    <a:pt x="1115771" y="1519076"/>
                    <a:pt x="1108823" y="1518357"/>
                  </a:cubicBezTo>
                  <a:cubicBezTo>
                    <a:pt x="1102834" y="1517639"/>
                    <a:pt x="1101516" y="1509972"/>
                    <a:pt x="1100198" y="1504941"/>
                  </a:cubicBezTo>
                  <a:cubicBezTo>
                    <a:pt x="1095467" y="1486972"/>
                    <a:pt x="1084685" y="1479246"/>
                    <a:pt x="1066477" y="1482061"/>
                  </a:cubicBezTo>
                  <a:cubicBezTo>
                    <a:pt x="1054498" y="1483918"/>
                    <a:pt x="1051444" y="1478048"/>
                    <a:pt x="1053061" y="1467626"/>
                  </a:cubicBezTo>
                  <a:cubicBezTo>
                    <a:pt x="1056295" y="1446783"/>
                    <a:pt x="1047071" y="1436301"/>
                    <a:pt x="1026467" y="1433546"/>
                  </a:cubicBezTo>
                  <a:cubicBezTo>
                    <a:pt x="1001060" y="1430689"/>
                    <a:pt x="978312" y="1416488"/>
                    <a:pt x="964596" y="1394913"/>
                  </a:cubicBezTo>
                  <a:cubicBezTo>
                    <a:pt x="953814" y="1378682"/>
                    <a:pt x="936625" y="1374669"/>
                    <a:pt x="918177" y="1377724"/>
                  </a:cubicBezTo>
                  <a:cubicBezTo>
                    <a:pt x="905994" y="1379874"/>
                    <a:pt x="897860" y="1391487"/>
                    <a:pt x="900005" y="1403676"/>
                  </a:cubicBezTo>
                  <a:cubicBezTo>
                    <a:pt x="900574" y="1406875"/>
                    <a:pt x="901825" y="1409917"/>
                    <a:pt x="903682" y="1412583"/>
                  </a:cubicBezTo>
                  <a:cubicBezTo>
                    <a:pt x="908534" y="1419171"/>
                    <a:pt x="914403" y="1424981"/>
                    <a:pt x="920273" y="1431749"/>
                  </a:cubicBezTo>
                  <a:close/>
                </a:path>
              </a:pathLst>
            </a:custGeom>
            <a:grpFill/>
            <a:ln w="12700" cap="flat">
              <a:solidFill>
                <a:srgbClr val="79D5FF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683350"/>
              <a:endParaRPr lang="pl-PL" sz="1350" dirty="0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48" name="Dowolny kształt: kształt 93">
              <a:extLst>
                <a:ext uri="{FF2B5EF4-FFF2-40B4-BE49-F238E27FC236}">
                  <a16:creationId xmlns:a16="http://schemas.microsoft.com/office/drawing/2014/main" id="{1E16E7B2-BFDA-4FEB-BFDC-DCD9C8E4FCD8}"/>
                </a:ext>
              </a:extLst>
            </p:cNvPr>
            <p:cNvSpPr/>
            <p:nvPr/>
          </p:nvSpPr>
          <p:spPr>
            <a:xfrm>
              <a:off x="6179143" y="4035515"/>
              <a:ext cx="1401548" cy="1191914"/>
            </a:xfrm>
            <a:custGeom>
              <a:avLst/>
              <a:gdLst>
                <a:gd name="connsiteX0" fmla="*/ 25627 w 1401547"/>
                <a:gd name="connsiteY0" fmla="*/ 643558 h 1191914"/>
                <a:gd name="connsiteX1" fmla="*/ 57012 w 1401547"/>
                <a:gd name="connsiteY1" fmla="*/ 616545 h 1191914"/>
                <a:gd name="connsiteX2" fmla="*/ 65577 w 1401547"/>
                <a:gd name="connsiteY2" fmla="*/ 601212 h 1191914"/>
                <a:gd name="connsiteX3" fmla="*/ 89535 w 1401547"/>
                <a:gd name="connsiteY3" fmla="*/ 554793 h 1191914"/>
                <a:gd name="connsiteX4" fmla="*/ 53119 w 1401547"/>
                <a:gd name="connsiteY4" fmla="*/ 533590 h 1191914"/>
                <a:gd name="connsiteX5" fmla="*/ 13648 w 1401547"/>
                <a:gd name="connsiteY5" fmla="*/ 521072 h 1191914"/>
                <a:gd name="connsiteX6" fmla="*/ 9515 w 1401547"/>
                <a:gd name="connsiteY6" fmla="*/ 497773 h 1191914"/>
                <a:gd name="connsiteX7" fmla="*/ 46830 w 1401547"/>
                <a:gd name="connsiteY7" fmla="*/ 452432 h 1191914"/>
                <a:gd name="connsiteX8" fmla="*/ 55335 w 1401547"/>
                <a:gd name="connsiteY8" fmla="*/ 433924 h 1191914"/>
                <a:gd name="connsiteX9" fmla="*/ 78215 w 1401547"/>
                <a:gd name="connsiteY9" fmla="*/ 340188 h 1191914"/>
                <a:gd name="connsiteX10" fmla="*/ 91692 w 1401547"/>
                <a:gd name="connsiteY10" fmla="*/ 335277 h 1191914"/>
                <a:gd name="connsiteX11" fmla="*/ 140386 w 1401547"/>
                <a:gd name="connsiteY11" fmla="*/ 385828 h 1191914"/>
                <a:gd name="connsiteX12" fmla="*/ 156738 w 1401547"/>
                <a:gd name="connsiteY12" fmla="*/ 402120 h 1191914"/>
                <a:gd name="connsiteX13" fmla="*/ 177282 w 1401547"/>
                <a:gd name="connsiteY13" fmla="*/ 386008 h 1191914"/>
                <a:gd name="connsiteX14" fmla="*/ 195969 w 1401547"/>
                <a:gd name="connsiteY14" fmla="*/ 284186 h 1191914"/>
                <a:gd name="connsiteX15" fmla="*/ 179977 w 1401547"/>
                <a:gd name="connsiteY15" fmla="*/ 262804 h 1191914"/>
                <a:gd name="connsiteX16" fmla="*/ 165243 w 1401547"/>
                <a:gd name="connsiteY16" fmla="*/ 238307 h 1191914"/>
                <a:gd name="connsiteX17" fmla="*/ 186326 w 1401547"/>
                <a:gd name="connsiteY17" fmla="*/ 187216 h 1191914"/>
                <a:gd name="connsiteX18" fmla="*/ 186326 w 1401547"/>
                <a:gd name="connsiteY18" fmla="*/ 160982 h 1191914"/>
                <a:gd name="connsiteX19" fmla="*/ 171951 w 1401547"/>
                <a:gd name="connsiteY19" fmla="*/ 144870 h 1191914"/>
                <a:gd name="connsiteX20" fmla="*/ 197107 w 1401547"/>
                <a:gd name="connsiteY20" fmla="*/ 147685 h 1191914"/>
                <a:gd name="connsiteX21" fmla="*/ 243825 w 1401547"/>
                <a:gd name="connsiteY21" fmla="*/ 175836 h 1191914"/>
                <a:gd name="connsiteX22" fmla="*/ 289645 w 1401547"/>
                <a:gd name="connsiteY22" fmla="*/ 164935 h 1191914"/>
                <a:gd name="connsiteX23" fmla="*/ 322348 w 1401547"/>
                <a:gd name="connsiteY23" fmla="*/ 189732 h 1191914"/>
                <a:gd name="connsiteX24" fmla="*/ 345527 w 1401547"/>
                <a:gd name="connsiteY24" fmla="*/ 175117 h 1191914"/>
                <a:gd name="connsiteX25" fmla="*/ 338819 w 1401547"/>
                <a:gd name="connsiteY25" fmla="*/ 111029 h 1191914"/>
                <a:gd name="connsiteX26" fmla="*/ 416683 w 1401547"/>
                <a:gd name="connsiteY26" fmla="*/ 96175 h 1191914"/>
                <a:gd name="connsiteX27" fmla="*/ 451422 w 1401547"/>
                <a:gd name="connsiteY27" fmla="*/ 47421 h 1191914"/>
                <a:gd name="connsiteX28" fmla="*/ 445433 w 1401547"/>
                <a:gd name="connsiteY28" fmla="*/ 25140 h 1191914"/>
                <a:gd name="connsiteX29" fmla="*/ 447589 w 1401547"/>
                <a:gd name="connsiteY29" fmla="*/ 4356 h 1191914"/>
                <a:gd name="connsiteX30" fmla="*/ 472265 w 1401547"/>
                <a:gd name="connsiteY30" fmla="*/ 11963 h 1191914"/>
                <a:gd name="connsiteX31" fmla="*/ 469091 w 1401547"/>
                <a:gd name="connsiteY31" fmla="*/ 25080 h 1191914"/>
                <a:gd name="connsiteX32" fmla="*/ 472625 w 1401547"/>
                <a:gd name="connsiteY32" fmla="*/ 52931 h 1191914"/>
                <a:gd name="connsiteX33" fmla="*/ 501854 w 1401547"/>
                <a:gd name="connsiteY33" fmla="*/ 79704 h 1191914"/>
                <a:gd name="connsiteX34" fmla="*/ 576303 w 1401547"/>
                <a:gd name="connsiteY34" fmla="*/ 116360 h 1191914"/>
                <a:gd name="connsiteX35" fmla="*/ 603855 w 1401547"/>
                <a:gd name="connsiteY35" fmla="*/ 145529 h 1191914"/>
                <a:gd name="connsiteX36" fmla="*/ 638055 w 1401547"/>
                <a:gd name="connsiteY36" fmla="*/ 179489 h 1191914"/>
                <a:gd name="connsiteX37" fmla="*/ 715440 w 1401547"/>
                <a:gd name="connsiteY37" fmla="*/ 202130 h 1191914"/>
                <a:gd name="connsiteX38" fmla="*/ 765932 w 1401547"/>
                <a:gd name="connsiteY38" fmla="*/ 202130 h 1191914"/>
                <a:gd name="connsiteX39" fmla="*/ 785278 w 1401547"/>
                <a:gd name="connsiteY39" fmla="*/ 206981 h 1191914"/>
                <a:gd name="connsiteX40" fmla="*/ 795340 w 1401547"/>
                <a:gd name="connsiteY40" fmla="*/ 216804 h 1191914"/>
                <a:gd name="connsiteX41" fmla="*/ 867634 w 1401547"/>
                <a:gd name="connsiteY41" fmla="*/ 226387 h 1191914"/>
                <a:gd name="connsiteX42" fmla="*/ 923217 w 1401547"/>
                <a:gd name="connsiteY42" fmla="*/ 175417 h 1191914"/>
                <a:gd name="connsiteX43" fmla="*/ 928667 w 1401547"/>
                <a:gd name="connsiteY43" fmla="*/ 157089 h 1191914"/>
                <a:gd name="connsiteX44" fmla="*/ 935615 w 1401547"/>
                <a:gd name="connsiteY44" fmla="*/ 180508 h 1191914"/>
                <a:gd name="connsiteX45" fmla="*/ 937891 w 1401547"/>
                <a:gd name="connsiteY45" fmla="*/ 232796 h 1191914"/>
                <a:gd name="connsiteX46" fmla="*/ 974966 w 1401547"/>
                <a:gd name="connsiteY46" fmla="*/ 254298 h 1191914"/>
                <a:gd name="connsiteX47" fmla="*/ 1044864 w 1401547"/>
                <a:gd name="connsiteY47" fmla="*/ 232018 h 1191914"/>
                <a:gd name="connsiteX48" fmla="*/ 1102004 w 1401547"/>
                <a:gd name="connsiteY48" fmla="*/ 258312 h 1191914"/>
                <a:gd name="connsiteX49" fmla="*/ 1105657 w 1401547"/>
                <a:gd name="connsiteY49" fmla="*/ 268075 h 1191914"/>
                <a:gd name="connsiteX50" fmla="*/ 1135245 w 1401547"/>
                <a:gd name="connsiteY50" fmla="*/ 297124 h 1191914"/>
                <a:gd name="connsiteX51" fmla="*/ 1159204 w 1401547"/>
                <a:gd name="connsiteY51" fmla="*/ 269033 h 1191914"/>
                <a:gd name="connsiteX52" fmla="*/ 1289895 w 1401547"/>
                <a:gd name="connsiteY52" fmla="*/ 250405 h 1191914"/>
                <a:gd name="connsiteX53" fmla="*/ 1312476 w 1401547"/>
                <a:gd name="connsiteY53" fmla="*/ 275022 h 1191914"/>
                <a:gd name="connsiteX54" fmla="*/ 1340566 w 1401547"/>
                <a:gd name="connsiteY54" fmla="*/ 282090 h 1191914"/>
                <a:gd name="connsiteX55" fmla="*/ 1355241 w 1401547"/>
                <a:gd name="connsiteY55" fmla="*/ 256515 h 1191914"/>
                <a:gd name="connsiteX56" fmla="*/ 1356738 w 1401547"/>
                <a:gd name="connsiteY56" fmla="*/ 242979 h 1191914"/>
                <a:gd name="connsiteX57" fmla="*/ 1365902 w 1401547"/>
                <a:gd name="connsiteY57" fmla="*/ 302874 h 1191914"/>
                <a:gd name="connsiteX58" fmla="*/ 1363626 w 1401547"/>
                <a:gd name="connsiteY58" fmla="*/ 336954 h 1191914"/>
                <a:gd name="connsiteX59" fmla="*/ 1400402 w 1401547"/>
                <a:gd name="connsiteY59" fmla="*/ 574199 h 1191914"/>
                <a:gd name="connsiteX60" fmla="*/ 1385787 w 1401547"/>
                <a:gd name="connsiteY60" fmla="*/ 688000 h 1191914"/>
                <a:gd name="connsiteX61" fmla="*/ 1362428 w 1401547"/>
                <a:gd name="connsiteY61" fmla="*/ 700937 h 1191914"/>
                <a:gd name="connsiteX62" fmla="*/ 1319663 w 1401547"/>
                <a:gd name="connsiteY62" fmla="*/ 706926 h 1191914"/>
                <a:gd name="connsiteX63" fmla="*/ 1293309 w 1401547"/>
                <a:gd name="connsiteY63" fmla="*/ 755202 h 1191914"/>
                <a:gd name="connsiteX64" fmla="*/ 1238205 w 1401547"/>
                <a:gd name="connsiteY64" fmla="*/ 826358 h 1191914"/>
                <a:gd name="connsiteX65" fmla="*/ 1147045 w 1401547"/>
                <a:gd name="connsiteY65" fmla="*/ 896435 h 1191914"/>
                <a:gd name="connsiteX66" fmla="*/ 1104040 w 1401547"/>
                <a:gd name="connsiteY66" fmla="*/ 920393 h 1191914"/>
                <a:gd name="connsiteX67" fmla="*/ 1024619 w 1401547"/>
                <a:gd name="connsiteY67" fmla="*/ 952617 h 1191914"/>
                <a:gd name="connsiteX68" fmla="*/ 1011023 w 1401547"/>
                <a:gd name="connsiteY68" fmla="*/ 974419 h 1191914"/>
                <a:gd name="connsiteX69" fmla="*/ 972630 w 1401547"/>
                <a:gd name="connsiteY69" fmla="*/ 1019041 h 1191914"/>
                <a:gd name="connsiteX70" fmla="*/ 917107 w 1401547"/>
                <a:gd name="connsiteY70" fmla="*/ 1043598 h 1191914"/>
                <a:gd name="connsiteX71" fmla="*/ 854697 w 1401547"/>
                <a:gd name="connsiteY71" fmla="*/ 1059470 h 1191914"/>
                <a:gd name="connsiteX72" fmla="*/ 719034 w 1401547"/>
                <a:gd name="connsiteY72" fmla="*/ 1083069 h 1191914"/>
                <a:gd name="connsiteX73" fmla="*/ 663990 w 1401547"/>
                <a:gd name="connsiteY73" fmla="*/ 1126193 h 1191914"/>
                <a:gd name="connsiteX74" fmla="*/ 652610 w 1401547"/>
                <a:gd name="connsiteY74" fmla="*/ 1148654 h 1191914"/>
                <a:gd name="connsiteX75" fmla="*/ 623561 w 1401547"/>
                <a:gd name="connsiteY75" fmla="*/ 1164646 h 1191914"/>
                <a:gd name="connsiteX76" fmla="*/ 560491 w 1401547"/>
                <a:gd name="connsiteY76" fmla="*/ 1180817 h 1191914"/>
                <a:gd name="connsiteX77" fmla="*/ 517007 w 1401547"/>
                <a:gd name="connsiteY77" fmla="*/ 1189802 h 1191914"/>
                <a:gd name="connsiteX78" fmla="*/ 454836 w 1401547"/>
                <a:gd name="connsiteY78" fmla="*/ 1181057 h 1191914"/>
                <a:gd name="connsiteX79" fmla="*/ 442318 w 1401547"/>
                <a:gd name="connsiteY79" fmla="*/ 1175068 h 1191914"/>
                <a:gd name="connsiteX80" fmla="*/ 402248 w 1401547"/>
                <a:gd name="connsiteY80" fmla="*/ 1107566 h 1191914"/>
                <a:gd name="connsiteX81" fmla="*/ 389550 w 1401547"/>
                <a:gd name="connsiteY81" fmla="*/ 1072108 h 1191914"/>
                <a:gd name="connsiteX82" fmla="*/ 393204 w 1401547"/>
                <a:gd name="connsiteY82" fmla="*/ 1030840 h 1191914"/>
                <a:gd name="connsiteX83" fmla="*/ 401350 w 1401547"/>
                <a:gd name="connsiteY83" fmla="*/ 975736 h 1191914"/>
                <a:gd name="connsiteX84" fmla="*/ 396079 w 1401547"/>
                <a:gd name="connsiteY84" fmla="*/ 929797 h 1191914"/>
                <a:gd name="connsiteX85" fmla="*/ 335525 w 1401547"/>
                <a:gd name="connsiteY85" fmla="*/ 909432 h 1191914"/>
                <a:gd name="connsiteX86" fmla="*/ 219987 w 1401547"/>
                <a:gd name="connsiteY86" fmla="*/ 878826 h 1191914"/>
                <a:gd name="connsiteX87" fmla="*/ 118944 w 1401547"/>
                <a:gd name="connsiteY87" fmla="*/ 844446 h 1191914"/>
                <a:gd name="connsiteX88" fmla="*/ 112954 w 1401547"/>
                <a:gd name="connsiteY88" fmla="*/ 843308 h 1191914"/>
                <a:gd name="connsiteX89" fmla="*/ 40361 w 1401547"/>
                <a:gd name="connsiteY89" fmla="*/ 811264 h 1191914"/>
                <a:gd name="connsiteX90" fmla="*/ 36828 w 1401547"/>
                <a:gd name="connsiteY90" fmla="*/ 797847 h 1191914"/>
                <a:gd name="connsiteX91" fmla="*/ 64259 w 1401547"/>
                <a:gd name="connsiteY91" fmla="*/ 757059 h 1191914"/>
                <a:gd name="connsiteX92" fmla="*/ 85343 w 1401547"/>
                <a:gd name="connsiteY92" fmla="*/ 742325 h 1191914"/>
                <a:gd name="connsiteX93" fmla="*/ 110259 w 1401547"/>
                <a:gd name="connsiteY93" fmla="*/ 717049 h 1191914"/>
                <a:gd name="connsiteX94" fmla="*/ 86301 w 1401547"/>
                <a:gd name="connsiteY94" fmla="*/ 688179 h 1191914"/>
                <a:gd name="connsiteX95" fmla="*/ 25627 w 1401547"/>
                <a:gd name="connsiteY95" fmla="*/ 643558 h 1191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1401547" h="1191914">
                  <a:moveTo>
                    <a:pt x="25627" y="643558"/>
                  </a:moveTo>
                  <a:cubicBezTo>
                    <a:pt x="46890" y="642120"/>
                    <a:pt x="58749" y="636550"/>
                    <a:pt x="57012" y="616545"/>
                  </a:cubicBezTo>
                  <a:cubicBezTo>
                    <a:pt x="56138" y="610094"/>
                    <a:pt x="59629" y="603847"/>
                    <a:pt x="65577" y="601212"/>
                  </a:cubicBezTo>
                  <a:cubicBezTo>
                    <a:pt x="86241" y="591149"/>
                    <a:pt x="93668" y="576774"/>
                    <a:pt x="89535" y="554793"/>
                  </a:cubicBezTo>
                  <a:cubicBezTo>
                    <a:pt x="85702" y="534368"/>
                    <a:pt x="67314" y="536225"/>
                    <a:pt x="53119" y="533590"/>
                  </a:cubicBezTo>
                  <a:cubicBezTo>
                    <a:pt x="39361" y="531613"/>
                    <a:pt x="26028" y="527385"/>
                    <a:pt x="13648" y="521072"/>
                  </a:cubicBezTo>
                  <a:cubicBezTo>
                    <a:pt x="1130" y="514124"/>
                    <a:pt x="-907" y="509093"/>
                    <a:pt x="9515" y="497773"/>
                  </a:cubicBezTo>
                  <a:cubicBezTo>
                    <a:pt x="22872" y="483517"/>
                    <a:pt x="34372" y="467825"/>
                    <a:pt x="46830" y="452432"/>
                  </a:cubicBezTo>
                  <a:cubicBezTo>
                    <a:pt x="51382" y="446922"/>
                    <a:pt x="57252" y="440033"/>
                    <a:pt x="55335" y="433924"/>
                  </a:cubicBezTo>
                  <a:cubicBezTo>
                    <a:pt x="43895" y="397987"/>
                    <a:pt x="75460" y="372591"/>
                    <a:pt x="78215" y="340188"/>
                  </a:cubicBezTo>
                  <a:cubicBezTo>
                    <a:pt x="78934" y="331863"/>
                    <a:pt x="84205" y="330485"/>
                    <a:pt x="91692" y="335277"/>
                  </a:cubicBezTo>
                  <a:cubicBezTo>
                    <a:pt x="111876" y="348394"/>
                    <a:pt x="129965" y="363248"/>
                    <a:pt x="140386" y="385828"/>
                  </a:cubicBezTo>
                  <a:cubicBezTo>
                    <a:pt x="143740" y="393016"/>
                    <a:pt x="145717" y="403797"/>
                    <a:pt x="156738" y="402120"/>
                  </a:cubicBezTo>
                  <a:cubicBezTo>
                    <a:pt x="166135" y="401192"/>
                    <a:pt x="174143" y="394908"/>
                    <a:pt x="177282" y="386008"/>
                  </a:cubicBezTo>
                  <a:cubicBezTo>
                    <a:pt x="188482" y="353185"/>
                    <a:pt x="201899" y="320902"/>
                    <a:pt x="195969" y="284186"/>
                  </a:cubicBezTo>
                  <a:cubicBezTo>
                    <a:pt x="194053" y="272746"/>
                    <a:pt x="190459" y="266218"/>
                    <a:pt x="179977" y="262804"/>
                  </a:cubicBezTo>
                  <a:cubicBezTo>
                    <a:pt x="167998" y="258970"/>
                    <a:pt x="163865" y="249926"/>
                    <a:pt x="165243" y="238307"/>
                  </a:cubicBezTo>
                  <a:cubicBezTo>
                    <a:pt x="167459" y="219499"/>
                    <a:pt x="165243" y="199495"/>
                    <a:pt x="186326" y="187216"/>
                  </a:cubicBezTo>
                  <a:cubicBezTo>
                    <a:pt x="196448" y="181227"/>
                    <a:pt x="191836" y="169248"/>
                    <a:pt x="186326" y="160982"/>
                  </a:cubicBezTo>
                  <a:cubicBezTo>
                    <a:pt x="181947" y="155256"/>
                    <a:pt x="177138" y="149871"/>
                    <a:pt x="171951" y="144870"/>
                  </a:cubicBezTo>
                  <a:cubicBezTo>
                    <a:pt x="182133" y="137803"/>
                    <a:pt x="189920" y="143253"/>
                    <a:pt x="197107" y="147685"/>
                  </a:cubicBezTo>
                  <a:cubicBezTo>
                    <a:pt x="212740" y="156969"/>
                    <a:pt x="228253" y="166492"/>
                    <a:pt x="243825" y="175836"/>
                  </a:cubicBezTo>
                  <a:cubicBezTo>
                    <a:pt x="267124" y="189732"/>
                    <a:pt x="275570" y="187815"/>
                    <a:pt x="289645" y="164935"/>
                  </a:cubicBezTo>
                  <a:cubicBezTo>
                    <a:pt x="302343" y="170565"/>
                    <a:pt x="306955" y="186138"/>
                    <a:pt x="322348" y="189732"/>
                  </a:cubicBezTo>
                  <a:cubicBezTo>
                    <a:pt x="337741" y="193325"/>
                    <a:pt x="345348" y="189312"/>
                    <a:pt x="345527" y="175117"/>
                  </a:cubicBezTo>
                  <a:cubicBezTo>
                    <a:pt x="345527" y="153495"/>
                    <a:pt x="356848" y="130795"/>
                    <a:pt x="338819" y="111029"/>
                  </a:cubicBezTo>
                  <a:cubicBezTo>
                    <a:pt x="364993" y="100667"/>
                    <a:pt x="391227" y="101027"/>
                    <a:pt x="416683" y="96175"/>
                  </a:cubicBezTo>
                  <a:cubicBezTo>
                    <a:pt x="444654" y="90845"/>
                    <a:pt x="456274" y="75391"/>
                    <a:pt x="451422" y="47421"/>
                  </a:cubicBezTo>
                  <a:cubicBezTo>
                    <a:pt x="450105" y="39874"/>
                    <a:pt x="447469" y="32567"/>
                    <a:pt x="445433" y="25140"/>
                  </a:cubicBezTo>
                  <a:cubicBezTo>
                    <a:pt x="443396" y="17712"/>
                    <a:pt x="438904" y="9147"/>
                    <a:pt x="447589" y="4356"/>
                  </a:cubicBezTo>
                  <a:cubicBezTo>
                    <a:pt x="456274" y="-436"/>
                    <a:pt x="465078" y="7111"/>
                    <a:pt x="472265" y="11963"/>
                  </a:cubicBezTo>
                  <a:cubicBezTo>
                    <a:pt x="479453" y="16814"/>
                    <a:pt x="472685" y="21905"/>
                    <a:pt x="469091" y="25080"/>
                  </a:cubicBezTo>
                  <a:cubicBezTo>
                    <a:pt x="456274" y="36460"/>
                    <a:pt x="459927" y="44126"/>
                    <a:pt x="472625" y="52931"/>
                  </a:cubicBezTo>
                  <a:cubicBezTo>
                    <a:pt x="483724" y="60256"/>
                    <a:pt x="493588" y="69288"/>
                    <a:pt x="501854" y="79704"/>
                  </a:cubicBezTo>
                  <a:cubicBezTo>
                    <a:pt x="520721" y="105040"/>
                    <a:pt x="546895" y="114323"/>
                    <a:pt x="576303" y="116360"/>
                  </a:cubicBezTo>
                  <a:cubicBezTo>
                    <a:pt x="595710" y="117618"/>
                    <a:pt x="604754" y="124146"/>
                    <a:pt x="603855" y="145529"/>
                  </a:cubicBezTo>
                  <a:cubicBezTo>
                    <a:pt x="602657" y="174458"/>
                    <a:pt x="609845" y="180448"/>
                    <a:pt x="638055" y="179489"/>
                  </a:cubicBezTo>
                  <a:cubicBezTo>
                    <a:pt x="666266" y="178531"/>
                    <a:pt x="693399" y="179130"/>
                    <a:pt x="715440" y="202130"/>
                  </a:cubicBezTo>
                  <a:cubicBezTo>
                    <a:pt x="730773" y="218122"/>
                    <a:pt x="748562" y="220578"/>
                    <a:pt x="765932" y="202130"/>
                  </a:cubicBezTo>
                  <a:cubicBezTo>
                    <a:pt x="772401" y="195122"/>
                    <a:pt x="783541" y="185479"/>
                    <a:pt x="785278" y="206981"/>
                  </a:cubicBezTo>
                  <a:cubicBezTo>
                    <a:pt x="786272" y="212024"/>
                    <a:pt x="790273" y="215936"/>
                    <a:pt x="795340" y="216804"/>
                  </a:cubicBezTo>
                  <a:cubicBezTo>
                    <a:pt x="819298" y="222794"/>
                    <a:pt x="842777" y="229622"/>
                    <a:pt x="867634" y="226387"/>
                  </a:cubicBezTo>
                  <a:cubicBezTo>
                    <a:pt x="901774" y="222015"/>
                    <a:pt x="916089" y="208419"/>
                    <a:pt x="923217" y="175417"/>
                  </a:cubicBezTo>
                  <a:cubicBezTo>
                    <a:pt x="924474" y="169427"/>
                    <a:pt x="926690" y="163438"/>
                    <a:pt x="928667" y="157089"/>
                  </a:cubicBezTo>
                  <a:cubicBezTo>
                    <a:pt x="938190" y="163497"/>
                    <a:pt x="934956" y="172602"/>
                    <a:pt x="935615" y="180508"/>
                  </a:cubicBezTo>
                  <a:cubicBezTo>
                    <a:pt x="936933" y="197877"/>
                    <a:pt x="933878" y="215367"/>
                    <a:pt x="937891" y="232796"/>
                  </a:cubicBezTo>
                  <a:cubicBezTo>
                    <a:pt x="943221" y="256096"/>
                    <a:pt x="950648" y="261187"/>
                    <a:pt x="974966" y="254298"/>
                  </a:cubicBezTo>
                  <a:cubicBezTo>
                    <a:pt x="999283" y="247411"/>
                    <a:pt x="1021804" y="240103"/>
                    <a:pt x="1044864" y="232018"/>
                  </a:cubicBezTo>
                  <a:cubicBezTo>
                    <a:pt x="1074811" y="221536"/>
                    <a:pt x="1092780" y="230041"/>
                    <a:pt x="1102004" y="258312"/>
                  </a:cubicBezTo>
                  <a:cubicBezTo>
                    <a:pt x="1102758" y="261720"/>
                    <a:pt x="1103992" y="265008"/>
                    <a:pt x="1105657" y="268075"/>
                  </a:cubicBezTo>
                  <a:cubicBezTo>
                    <a:pt x="1113623" y="279694"/>
                    <a:pt x="1117636" y="296764"/>
                    <a:pt x="1135245" y="297124"/>
                  </a:cubicBezTo>
                  <a:cubicBezTo>
                    <a:pt x="1152855" y="297483"/>
                    <a:pt x="1153573" y="280054"/>
                    <a:pt x="1159204" y="269033"/>
                  </a:cubicBezTo>
                  <a:cubicBezTo>
                    <a:pt x="1183162" y="220098"/>
                    <a:pt x="1252580" y="210036"/>
                    <a:pt x="1289895" y="250405"/>
                  </a:cubicBezTo>
                  <a:cubicBezTo>
                    <a:pt x="1297442" y="258551"/>
                    <a:pt x="1302653" y="268374"/>
                    <a:pt x="1312476" y="275022"/>
                  </a:cubicBezTo>
                  <a:cubicBezTo>
                    <a:pt x="1321280" y="281012"/>
                    <a:pt x="1328048" y="288259"/>
                    <a:pt x="1340566" y="282090"/>
                  </a:cubicBezTo>
                  <a:cubicBezTo>
                    <a:pt x="1352006" y="276100"/>
                    <a:pt x="1354402" y="267415"/>
                    <a:pt x="1355241" y="256515"/>
                  </a:cubicBezTo>
                  <a:cubicBezTo>
                    <a:pt x="1355241" y="253161"/>
                    <a:pt x="1355959" y="249747"/>
                    <a:pt x="1356738" y="242979"/>
                  </a:cubicBezTo>
                  <a:cubicBezTo>
                    <a:pt x="1370574" y="263582"/>
                    <a:pt x="1379378" y="281491"/>
                    <a:pt x="1365902" y="302874"/>
                  </a:cubicBezTo>
                  <a:cubicBezTo>
                    <a:pt x="1358894" y="313954"/>
                    <a:pt x="1359912" y="324795"/>
                    <a:pt x="1363626" y="336954"/>
                  </a:cubicBezTo>
                  <a:cubicBezTo>
                    <a:pt x="1386117" y="414105"/>
                    <a:pt x="1398479" y="493855"/>
                    <a:pt x="1400402" y="574199"/>
                  </a:cubicBezTo>
                  <a:cubicBezTo>
                    <a:pt x="1401779" y="611873"/>
                    <a:pt x="1390639" y="650026"/>
                    <a:pt x="1385787" y="688000"/>
                  </a:cubicBezTo>
                  <a:cubicBezTo>
                    <a:pt x="1383751" y="703932"/>
                    <a:pt x="1372730" y="702674"/>
                    <a:pt x="1362428" y="700937"/>
                  </a:cubicBezTo>
                  <a:cubicBezTo>
                    <a:pt x="1347891" y="698709"/>
                    <a:pt x="1333025" y="700793"/>
                    <a:pt x="1319663" y="706926"/>
                  </a:cubicBezTo>
                  <a:cubicBezTo>
                    <a:pt x="1297981" y="715911"/>
                    <a:pt x="1294866" y="735796"/>
                    <a:pt x="1293309" y="755202"/>
                  </a:cubicBezTo>
                  <a:cubicBezTo>
                    <a:pt x="1290374" y="791139"/>
                    <a:pt x="1272825" y="814678"/>
                    <a:pt x="1238205" y="826358"/>
                  </a:cubicBezTo>
                  <a:cubicBezTo>
                    <a:pt x="1200052" y="839235"/>
                    <a:pt x="1168487" y="861217"/>
                    <a:pt x="1147045" y="896435"/>
                  </a:cubicBezTo>
                  <a:cubicBezTo>
                    <a:pt x="1137522" y="912068"/>
                    <a:pt x="1119433" y="914404"/>
                    <a:pt x="1104040" y="920393"/>
                  </a:cubicBezTo>
                  <a:cubicBezTo>
                    <a:pt x="1077507" y="930935"/>
                    <a:pt x="1048877" y="936026"/>
                    <a:pt x="1024619" y="952617"/>
                  </a:cubicBezTo>
                  <a:cubicBezTo>
                    <a:pt x="1016671" y="957091"/>
                    <a:pt x="1011544" y="965309"/>
                    <a:pt x="1011023" y="974419"/>
                  </a:cubicBezTo>
                  <a:cubicBezTo>
                    <a:pt x="1009286" y="998377"/>
                    <a:pt x="998445" y="1013231"/>
                    <a:pt x="972630" y="1019041"/>
                  </a:cubicBezTo>
                  <a:cubicBezTo>
                    <a:pt x="953044" y="1023173"/>
                    <a:pt x="935076" y="1034014"/>
                    <a:pt x="917107" y="1043598"/>
                  </a:cubicBezTo>
                  <a:cubicBezTo>
                    <a:pt x="897342" y="1053899"/>
                    <a:pt x="875959" y="1055577"/>
                    <a:pt x="854697" y="1059470"/>
                  </a:cubicBezTo>
                  <a:cubicBezTo>
                    <a:pt x="809476" y="1067436"/>
                    <a:pt x="764854" y="1077438"/>
                    <a:pt x="719034" y="1083069"/>
                  </a:cubicBezTo>
                  <a:cubicBezTo>
                    <a:pt x="692860" y="1086183"/>
                    <a:pt x="674412" y="1101516"/>
                    <a:pt x="663990" y="1126193"/>
                  </a:cubicBezTo>
                  <a:cubicBezTo>
                    <a:pt x="660606" y="1133878"/>
                    <a:pt x="656809" y="1141377"/>
                    <a:pt x="652610" y="1148654"/>
                  </a:cubicBezTo>
                  <a:cubicBezTo>
                    <a:pt x="646621" y="1160034"/>
                    <a:pt x="637277" y="1166622"/>
                    <a:pt x="623561" y="1164646"/>
                  </a:cubicBezTo>
                  <a:cubicBezTo>
                    <a:pt x="601202" y="1160998"/>
                    <a:pt x="578334" y="1166862"/>
                    <a:pt x="560491" y="1180817"/>
                  </a:cubicBezTo>
                  <a:cubicBezTo>
                    <a:pt x="548099" y="1190233"/>
                    <a:pt x="532113" y="1193539"/>
                    <a:pt x="517007" y="1189802"/>
                  </a:cubicBezTo>
                  <a:cubicBezTo>
                    <a:pt x="496583" y="1185489"/>
                    <a:pt x="475620" y="1183812"/>
                    <a:pt x="454836" y="1181057"/>
                  </a:cubicBezTo>
                  <a:cubicBezTo>
                    <a:pt x="449955" y="1181135"/>
                    <a:pt x="445319" y="1178913"/>
                    <a:pt x="442318" y="1175068"/>
                  </a:cubicBezTo>
                  <a:cubicBezTo>
                    <a:pt x="427464" y="1153445"/>
                    <a:pt x="407399" y="1135297"/>
                    <a:pt x="402248" y="1107566"/>
                  </a:cubicBezTo>
                  <a:cubicBezTo>
                    <a:pt x="399122" y="1095377"/>
                    <a:pt x="394869" y="1083512"/>
                    <a:pt x="389550" y="1072108"/>
                  </a:cubicBezTo>
                  <a:cubicBezTo>
                    <a:pt x="383561" y="1057613"/>
                    <a:pt x="382962" y="1044855"/>
                    <a:pt x="393204" y="1030840"/>
                  </a:cubicBezTo>
                  <a:cubicBezTo>
                    <a:pt x="405183" y="1014728"/>
                    <a:pt x="400691" y="994423"/>
                    <a:pt x="401350" y="975736"/>
                  </a:cubicBezTo>
                  <a:cubicBezTo>
                    <a:pt x="401889" y="960343"/>
                    <a:pt x="407339" y="945789"/>
                    <a:pt x="396079" y="929797"/>
                  </a:cubicBezTo>
                  <a:cubicBezTo>
                    <a:pt x="379847" y="906557"/>
                    <a:pt x="356009" y="909672"/>
                    <a:pt x="335525" y="909432"/>
                  </a:cubicBezTo>
                  <a:cubicBezTo>
                    <a:pt x="293598" y="909013"/>
                    <a:pt x="257661" y="896495"/>
                    <a:pt x="219987" y="878826"/>
                  </a:cubicBezTo>
                  <a:cubicBezTo>
                    <a:pt x="188602" y="864151"/>
                    <a:pt x="157816" y="840014"/>
                    <a:pt x="118944" y="844446"/>
                  </a:cubicBezTo>
                  <a:cubicBezTo>
                    <a:pt x="116878" y="844889"/>
                    <a:pt x="114715" y="844482"/>
                    <a:pt x="112954" y="843308"/>
                  </a:cubicBezTo>
                  <a:cubicBezTo>
                    <a:pt x="93728" y="821207"/>
                    <a:pt x="68033" y="814378"/>
                    <a:pt x="40361" y="811264"/>
                  </a:cubicBezTo>
                  <a:cubicBezTo>
                    <a:pt x="30478" y="810126"/>
                    <a:pt x="27843" y="804556"/>
                    <a:pt x="36828" y="797847"/>
                  </a:cubicBezTo>
                  <a:cubicBezTo>
                    <a:pt x="50831" y="788241"/>
                    <a:pt x="60648" y="773650"/>
                    <a:pt x="64259" y="757059"/>
                  </a:cubicBezTo>
                  <a:cubicBezTo>
                    <a:pt x="66595" y="745559"/>
                    <a:pt x="77796" y="746218"/>
                    <a:pt x="85343" y="742325"/>
                  </a:cubicBezTo>
                  <a:cubicBezTo>
                    <a:pt x="96723" y="736335"/>
                    <a:pt x="110678" y="731663"/>
                    <a:pt x="110259" y="717049"/>
                  </a:cubicBezTo>
                  <a:cubicBezTo>
                    <a:pt x="109840" y="702434"/>
                    <a:pt x="99238" y="695427"/>
                    <a:pt x="86301" y="688179"/>
                  </a:cubicBezTo>
                  <a:cubicBezTo>
                    <a:pt x="65877" y="676200"/>
                    <a:pt x="48088" y="660268"/>
                    <a:pt x="25627" y="643558"/>
                  </a:cubicBezTo>
                  <a:close/>
                </a:path>
              </a:pathLst>
            </a:custGeom>
            <a:grpFill/>
            <a:ln w="12700" cap="flat">
              <a:solidFill>
                <a:srgbClr val="79D5FF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683350"/>
              <a:endParaRPr lang="pl-PL" sz="1350" dirty="0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49" name="Dowolny kształt: kształt 94">
              <a:extLst>
                <a:ext uri="{FF2B5EF4-FFF2-40B4-BE49-F238E27FC236}">
                  <a16:creationId xmlns:a16="http://schemas.microsoft.com/office/drawing/2014/main" id="{79E05CF8-FC67-4008-B24E-2DB9A2EE3D9A}"/>
                </a:ext>
              </a:extLst>
            </p:cNvPr>
            <p:cNvSpPr/>
            <p:nvPr/>
          </p:nvSpPr>
          <p:spPr>
            <a:xfrm>
              <a:off x="4263462" y="4166028"/>
              <a:ext cx="1185925" cy="1329673"/>
            </a:xfrm>
            <a:custGeom>
              <a:avLst/>
              <a:gdLst>
                <a:gd name="connsiteX0" fmla="*/ 314734 w 1185924"/>
                <a:gd name="connsiteY0" fmla="*/ 320123 h 1329673"/>
                <a:gd name="connsiteX1" fmla="*/ 326294 w 1185924"/>
                <a:gd name="connsiteY1" fmla="*/ 335036 h 1329673"/>
                <a:gd name="connsiteX2" fmla="*/ 345460 w 1185924"/>
                <a:gd name="connsiteY2" fmla="*/ 343601 h 1329673"/>
                <a:gd name="connsiteX3" fmla="*/ 358038 w 1185924"/>
                <a:gd name="connsiteY3" fmla="*/ 321620 h 1329673"/>
                <a:gd name="connsiteX4" fmla="*/ 388764 w 1185924"/>
                <a:gd name="connsiteY4" fmla="*/ 284964 h 1329673"/>
                <a:gd name="connsiteX5" fmla="*/ 407212 w 1185924"/>
                <a:gd name="connsiteY5" fmla="*/ 281191 h 1329673"/>
                <a:gd name="connsiteX6" fmla="*/ 415538 w 1185924"/>
                <a:gd name="connsiteY6" fmla="*/ 244894 h 1329673"/>
                <a:gd name="connsiteX7" fmla="*/ 396431 w 1185924"/>
                <a:gd name="connsiteY7" fmla="*/ 174158 h 1329673"/>
                <a:gd name="connsiteX8" fmla="*/ 400743 w 1185924"/>
                <a:gd name="connsiteY8" fmla="*/ 167869 h 1329673"/>
                <a:gd name="connsiteX9" fmla="*/ 427876 w 1185924"/>
                <a:gd name="connsiteY9" fmla="*/ 137203 h 1329673"/>
                <a:gd name="connsiteX10" fmla="*/ 446683 w 1185924"/>
                <a:gd name="connsiteY10" fmla="*/ 52511 h 1329673"/>
                <a:gd name="connsiteX11" fmla="*/ 443269 w 1185924"/>
                <a:gd name="connsiteY11" fmla="*/ 43107 h 1329673"/>
                <a:gd name="connsiteX12" fmla="*/ 434225 w 1185924"/>
                <a:gd name="connsiteY12" fmla="*/ 28613 h 1329673"/>
                <a:gd name="connsiteX13" fmla="*/ 452672 w 1185924"/>
                <a:gd name="connsiteY13" fmla="*/ 20946 h 1329673"/>
                <a:gd name="connsiteX14" fmla="*/ 483758 w 1185924"/>
                <a:gd name="connsiteY14" fmla="*/ 22743 h 1329673"/>
                <a:gd name="connsiteX15" fmla="*/ 576416 w 1185924"/>
                <a:gd name="connsiteY15" fmla="*/ 12381 h 1329673"/>
                <a:gd name="connsiteX16" fmla="*/ 648290 w 1185924"/>
                <a:gd name="connsiteY16" fmla="*/ 9806 h 1329673"/>
                <a:gd name="connsiteX17" fmla="*/ 659730 w 1185924"/>
                <a:gd name="connsiteY17" fmla="*/ 31128 h 1329673"/>
                <a:gd name="connsiteX18" fmla="*/ 655837 w 1185924"/>
                <a:gd name="connsiteY18" fmla="*/ 60177 h 1329673"/>
                <a:gd name="connsiteX19" fmla="*/ 699560 w 1185924"/>
                <a:gd name="connsiteY19" fmla="*/ 104680 h 1329673"/>
                <a:gd name="connsiteX20" fmla="*/ 805216 w 1185924"/>
                <a:gd name="connsiteY20" fmla="*/ 79224 h 1329673"/>
                <a:gd name="connsiteX21" fmla="*/ 877928 w 1185924"/>
                <a:gd name="connsiteY21" fmla="*/ 82219 h 1329673"/>
                <a:gd name="connsiteX22" fmla="*/ 944113 w 1185924"/>
                <a:gd name="connsiteY22" fmla="*/ 87071 h 1329673"/>
                <a:gd name="connsiteX23" fmla="*/ 989633 w 1185924"/>
                <a:gd name="connsiteY23" fmla="*/ 113844 h 1329673"/>
                <a:gd name="connsiteX24" fmla="*/ 1003109 w 1185924"/>
                <a:gd name="connsiteY24" fmla="*/ 125823 h 1329673"/>
                <a:gd name="connsiteX25" fmla="*/ 1022875 w 1185924"/>
                <a:gd name="connsiteY25" fmla="*/ 132711 h 1329673"/>
                <a:gd name="connsiteX26" fmla="*/ 1064143 w 1185924"/>
                <a:gd name="connsiteY26" fmla="*/ 110909 h 1329673"/>
                <a:gd name="connsiteX27" fmla="*/ 1082830 w 1185924"/>
                <a:gd name="connsiteY27" fmla="*/ 104919 h 1329673"/>
                <a:gd name="connsiteX28" fmla="*/ 1093312 w 1185924"/>
                <a:gd name="connsiteY28" fmla="*/ 122408 h 1329673"/>
                <a:gd name="connsiteX29" fmla="*/ 1156501 w 1185924"/>
                <a:gd name="connsiteY29" fmla="*/ 185838 h 1329673"/>
                <a:gd name="connsiteX30" fmla="*/ 1164647 w 1185924"/>
                <a:gd name="connsiteY30" fmla="*/ 187754 h 1329673"/>
                <a:gd name="connsiteX31" fmla="*/ 1184472 w 1185924"/>
                <a:gd name="connsiteY31" fmla="*/ 193744 h 1329673"/>
                <a:gd name="connsiteX32" fmla="*/ 1171774 w 1185924"/>
                <a:gd name="connsiteY32" fmla="*/ 223092 h 1329673"/>
                <a:gd name="connsiteX33" fmla="*/ 1154345 w 1185924"/>
                <a:gd name="connsiteY33" fmla="*/ 234652 h 1329673"/>
                <a:gd name="connsiteX34" fmla="*/ 1146319 w 1185924"/>
                <a:gd name="connsiteY34" fmla="*/ 263522 h 1329673"/>
                <a:gd name="connsiteX35" fmla="*/ 1136676 w 1185924"/>
                <a:gd name="connsiteY35" fmla="*/ 378041 h 1329673"/>
                <a:gd name="connsiteX36" fmla="*/ 1120145 w 1185924"/>
                <a:gd name="connsiteY36" fmla="*/ 393195 h 1329673"/>
                <a:gd name="connsiteX37" fmla="*/ 1084207 w 1185924"/>
                <a:gd name="connsiteY37" fmla="*/ 426437 h 1329673"/>
                <a:gd name="connsiteX38" fmla="*/ 1072228 w 1185924"/>
                <a:gd name="connsiteY38" fmla="*/ 433325 h 1329673"/>
                <a:gd name="connsiteX39" fmla="*/ 1053541 w 1185924"/>
                <a:gd name="connsiteY39" fmla="*/ 476090 h 1329673"/>
                <a:gd name="connsiteX40" fmla="*/ 1075044 w 1185924"/>
                <a:gd name="connsiteY40" fmla="*/ 514483 h 1329673"/>
                <a:gd name="connsiteX41" fmla="*/ 1060549 w 1185924"/>
                <a:gd name="connsiteY41" fmla="*/ 541735 h 1329673"/>
                <a:gd name="connsiteX42" fmla="*/ 1016586 w 1185924"/>
                <a:gd name="connsiteY42" fmla="*/ 585818 h 1329673"/>
                <a:gd name="connsiteX43" fmla="*/ 1043479 w 1185924"/>
                <a:gd name="connsiteY43" fmla="*/ 613609 h 1329673"/>
                <a:gd name="connsiteX44" fmla="*/ 1130746 w 1185924"/>
                <a:gd name="connsiteY44" fmla="*/ 648768 h 1329673"/>
                <a:gd name="connsiteX45" fmla="*/ 1138592 w 1185924"/>
                <a:gd name="connsiteY45" fmla="*/ 684046 h 1329673"/>
                <a:gd name="connsiteX46" fmla="*/ 1130866 w 1185924"/>
                <a:gd name="connsiteY46" fmla="*/ 703512 h 1329673"/>
                <a:gd name="connsiteX47" fmla="*/ 1102356 w 1185924"/>
                <a:gd name="connsiteY47" fmla="*/ 719983 h 1329673"/>
                <a:gd name="connsiteX48" fmla="*/ 1048450 w 1185924"/>
                <a:gd name="connsiteY48" fmla="*/ 714293 h 1329673"/>
                <a:gd name="connsiteX49" fmla="*/ 1017844 w 1185924"/>
                <a:gd name="connsiteY49" fmla="*/ 725733 h 1329673"/>
                <a:gd name="connsiteX50" fmla="*/ 1044677 w 1185924"/>
                <a:gd name="connsiteY50" fmla="*/ 764305 h 1329673"/>
                <a:gd name="connsiteX51" fmla="*/ 1079955 w 1185924"/>
                <a:gd name="connsiteY51" fmla="*/ 769037 h 1329673"/>
                <a:gd name="connsiteX52" fmla="*/ 1096785 w 1185924"/>
                <a:gd name="connsiteY52" fmla="*/ 791857 h 1329673"/>
                <a:gd name="connsiteX53" fmla="*/ 1076241 w 1185924"/>
                <a:gd name="connsiteY53" fmla="*/ 792576 h 1329673"/>
                <a:gd name="connsiteX54" fmla="*/ 1005745 w 1185924"/>
                <a:gd name="connsiteY54" fmla="*/ 774907 h 1329673"/>
                <a:gd name="connsiteX55" fmla="*/ 994425 w 1185924"/>
                <a:gd name="connsiteY55" fmla="*/ 786886 h 1329673"/>
                <a:gd name="connsiteX56" fmla="*/ 1001013 w 1185924"/>
                <a:gd name="connsiteY56" fmla="*/ 982923 h 1329673"/>
                <a:gd name="connsiteX57" fmla="*/ 1014430 w 1185924"/>
                <a:gd name="connsiteY57" fmla="*/ 1007600 h 1329673"/>
                <a:gd name="connsiteX58" fmla="*/ 1036471 w 1185924"/>
                <a:gd name="connsiteY58" fmla="*/ 1032995 h 1329673"/>
                <a:gd name="connsiteX59" fmla="*/ 1011255 w 1185924"/>
                <a:gd name="connsiteY59" fmla="*/ 1054977 h 1329673"/>
                <a:gd name="connsiteX60" fmla="*/ 972024 w 1185924"/>
                <a:gd name="connsiteY60" fmla="*/ 1059589 h 1329673"/>
                <a:gd name="connsiteX61" fmla="*/ 878587 w 1185924"/>
                <a:gd name="connsiteY61" fmla="*/ 1069112 h 1329673"/>
                <a:gd name="connsiteX62" fmla="*/ 867387 w 1185924"/>
                <a:gd name="connsiteY62" fmla="*/ 1088159 h 1329673"/>
                <a:gd name="connsiteX63" fmla="*/ 842470 w 1185924"/>
                <a:gd name="connsiteY63" fmla="*/ 1116909 h 1329673"/>
                <a:gd name="connsiteX64" fmla="*/ 790122 w 1185924"/>
                <a:gd name="connsiteY64" fmla="*/ 1114453 h 1329673"/>
                <a:gd name="connsiteX65" fmla="*/ 774669 w 1185924"/>
                <a:gd name="connsiteY65" fmla="*/ 1128648 h 1329673"/>
                <a:gd name="connsiteX66" fmla="*/ 754784 w 1185924"/>
                <a:gd name="connsiteY66" fmla="*/ 1210106 h 1329673"/>
                <a:gd name="connsiteX67" fmla="*/ 756940 w 1185924"/>
                <a:gd name="connsiteY67" fmla="*/ 1235441 h 1329673"/>
                <a:gd name="connsiteX68" fmla="*/ 750591 w 1185924"/>
                <a:gd name="connsiteY68" fmla="*/ 1269821 h 1329673"/>
                <a:gd name="connsiteX69" fmla="*/ 710581 w 1185924"/>
                <a:gd name="connsiteY69" fmla="*/ 1305758 h 1329673"/>
                <a:gd name="connsiteX70" fmla="*/ 692613 w 1185924"/>
                <a:gd name="connsiteY70" fmla="*/ 1318875 h 1329673"/>
                <a:gd name="connsiteX71" fmla="*/ 634754 w 1185924"/>
                <a:gd name="connsiteY71" fmla="*/ 1326781 h 1329673"/>
                <a:gd name="connsiteX72" fmla="*/ 614509 w 1185924"/>
                <a:gd name="connsiteY72" fmla="*/ 1317857 h 1329673"/>
                <a:gd name="connsiteX73" fmla="*/ 573601 w 1185924"/>
                <a:gd name="connsiteY73" fmla="*/ 1267784 h 1329673"/>
                <a:gd name="connsiteX74" fmla="*/ 572702 w 1185924"/>
                <a:gd name="connsiteY74" fmla="*/ 1265928 h 1329673"/>
                <a:gd name="connsiteX75" fmla="*/ 527601 w 1185924"/>
                <a:gd name="connsiteY75" fmla="*/ 1187405 h 1329673"/>
                <a:gd name="connsiteX76" fmla="*/ 509633 w 1185924"/>
                <a:gd name="connsiteY76" fmla="*/ 1181416 h 1329673"/>
                <a:gd name="connsiteX77" fmla="*/ 431769 w 1185924"/>
                <a:gd name="connsiteY77" fmla="*/ 1124336 h 1329673"/>
                <a:gd name="connsiteX78" fmla="*/ 444167 w 1185924"/>
                <a:gd name="connsiteY78" fmla="*/ 1103132 h 1329673"/>
                <a:gd name="connsiteX79" fmla="*/ 496755 w 1185924"/>
                <a:gd name="connsiteY79" fmla="*/ 1089836 h 1329673"/>
                <a:gd name="connsiteX80" fmla="*/ 530896 w 1185924"/>
                <a:gd name="connsiteY80" fmla="*/ 1003647 h 1329673"/>
                <a:gd name="connsiteX81" fmla="*/ 522870 w 1185924"/>
                <a:gd name="connsiteY81" fmla="*/ 998016 h 1329673"/>
                <a:gd name="connsiteX82" fmla="*/ 433027 w 1185924"/>
                <a:gd name="connsiteY82" fmla="*/ 1012212 h 1329673"/>
                <a:gd name="connsiteX83" fmla="*/ 324796 w 1185924"/>
                <a:gd name="connsiteY83" fmla="*/ 1016943 h 1329673"/>
                <a:gd name="connsiteX84" fmla="*/ 315632 w 1185924"/>
                <a:gd name="connsiteY84" fmla="*/ 1010954 h 1329673"/>
                <a:gd name="connsiteX85" fmla="*/ 288320 w 1185924"/>
                <a:gd name="connsiteY85" fmla="*/ 1003227 h 1329673"/>
                <a:gd name="connsiteX86" fmla="*/ 266279 w 1185924"/>
                <a:gd name="connsiteY86" fmla="*/ 987715 h 1329673"/>
                <a:gd name="connsiteX87" fmla="*/ 268734 w 1185924"/>
                <a:gd name="connsiteY87" fmla="*/ 971243 h 1329673"/>
                <a:gd name="connsiteX88" fmla="*/ 235373 w 1185924"/>
                <a:gd name="connsiteY88" fmla="*/ 933689 h 1329673"/>
                <a:gd name="connsiteX89" fmla="*/ 190811 w 1185924"/>
                <a:gd name="connsiteY89" fmla="*/ 912127 h 1329673"/>
                <a:gd name="connsiteX90" fmla="*/ 118038 w 1185924"/>
                <a:gd name="connsiteY90" fmla="*/ 858640 h 1329673"/>
                <a:gd name="connsiteX91" fmla="*/ 68804 w 1185924"/>
                <a:gd name="connsiteY91" fmla="*/ 835940 h 1329673"/>
                <a:gd name="connsiteX92" fmla="*/ 23583 w 1185924"/>
                <a:gd name="connsiteY92" fmla="*/ 819409 h 1329673"/>
                <a:gd name="connsiteX93" fmla="*/ 3159 w 1185924"/>
                <a:gd name="connsiteY93" fmla="*/ 804316 h 1329673"/>
                <a:gd name="connsiteX94" fmla="*/ 30651 w 1185924"/>
                <a:gd name="connsiteY94" fmla="*/ 786347 h 1329673"/>
                <a:gd name="connsiteX95" fmla="*/ 63234 w 1185924"/>
                <a:gd name="connsiteY95" fmla="*/ 793953 h 1329673"/>
                <a:gd name="connsiteX96" fmla="*/ 100848 w 1185924"/>
                <a:gd name="connsiteY96" fmla="*/ 787964 h 1329673"/>
                <a:gd name="connsiteX97" fmla="*/ 105939 w 1185924"/>
                <a:gd name="connsiteY97" fmla="*/ 746517 h 1329673"/>
                <a:gd name="connsiteX98" fmla="*/ 116541 w 1185924"/>
                <a:gd name="connsiteY98" fmla="*/ 675660 h 1329673"/>
                <a:gd name="connsiteX99" fmla="*/ 139121 w 1185924"/>
                <a:gd name="connsiteY99" fmla="*/ 666197 h 1329673"/>
                <a:gd name="connsiteX100" fmla="*/ 186199 w 1185924"/>
                <a:gd name="connsiteY100" fmla="*/ 634572 h 1329673"/>
                <a:gd name="connsiteX101" fmla="*/ 189313 w 1185924"/>
                <a:gd name="connsiteY101" fmla="*/ 609956 h 1329673"/>
                <a:gd name="connsiteX102" fmla="*/ 212373 w 1185924"/>
                <a:gd name="connsiteY102" fmla="*/ 576893 h 1329673"/>
                <a:gd name="connsiteX103" fmla="*/ 244956 w 1185924"/>
                <a:gd name="connsiteY103" fmla="*/ 552935 h 1329673"/>
                <a:gd name="connsiteX104" fmla="*/ 300898 w 1185924"/>
                <a:gd name="connsiteY104" fmla="*/ 528079 h 1329673"/>
                <a:gd name="connsiteX105" fmla="*/ 351090 w 1185924"/>
                <a:gd name="connsiteY105" fmla="*/ 503222 h 1329673"/>
                <a:gd name="connsiteX106" fmla="*/ 346358 w 1185924"/>
                <a:gd name="connsiteY106" fmla="*/ 478306 h 1329673"/>
                <a:gd name="connsiteX107" fmla="*/ 339351 w 1185924"/>
                <a:gd name="connsiteY107" fmla="*/ 432127 h 1329673"/>
                <a:gd name="connsiteX108" fmla="*/ 344921 w 1185924"/>
                <a:gd name="connsiteY108" fmla="*/ 383611 h 1329673"/>
                <a:gd name="connsiteX109" fmla="*/ 331624 w 1185924"/>
                <a:gd name="connsiteY109" fmla="*/ 365643 h 1329673"/>
                <a:gd name="connsiteX110" fmla="*/ 314734 w 1185924"/>
                <a:gd name="connsiteY110" fmla="*/ 320123 h 1329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1185924" h="1329673">
                  <a:moveTo>
                    <a:pt x="314734" y="320123"/>
                  </a:moveTo>
                  <a:cubicBezTo>
                    <a:pt x="320723" y="327610"/>
                    <a:pt x="323538" y="331263"/>
                    <a:pt x="326294" y="335036"/>
                  </a:cubicBezTo>
                  <a:cubicBezTo>
                    <a:pt x="331085" y="341625"/>
                    <a:pt x="336596" y="347674"/>
                    <a:pt x="345460" y="343601"/>
                  </a:cubicBezTo>
                  <a:cubicBezTo>
                    <a:pt x="354163" y="339984"/>
                    <a:pt x="359332" y="330952"/>
                    <a:pt x="358038" y="321620"/>
                  </a:cubicBezTo>
                  <a:cubicBezTo>
                    <a:pt x="356061" y="288738"/>
                    <a:pt x="356241" y="288798"/>
                    <a:pt x="388764" y="284964"/>
                  </a:cubicBezTo>
                  <a:cubicBezTo>
                    <a:pt x="395035" y="284407"/>
                    <a:pt x="401222" y="283143"/>
                    <a:pt x="407212" y="281191"/>
                  </a:cubicBezTo>
                  <a:cubicBezTo>
                    <a:pt x="426199" y="274423"/>
                    <a:pt x="430152" y="258311"/>
                    <a:pt x="415538" y="244894"/>
                  </a:cubicBezTo>
                  <a:cubicBezTo>
                    <a:pt x="393975" y="225129"/>
                    <a:pt x="401881" y="197936"/>
                    <a:pt x="396431" y="174158"/>
                  </a:cubicBezTo>
                  <a:cubicBezTo>
                    <a:pt x="396012" y="172421"/>
                    <a:pt x="398767" y="168588"/>
                    <a:pt x="400743" y="167869"/>
                  </a:cubicBezTo>
                  <a:cubicBezTo>
                    <a:pt x="415777" y="162778"/>
                    <a:pt x="420628" y="148942"/>
                    <a:pt x="427876" y="137203"/>
                  </a:cubicBezTo>
                  <a:cubicBezTo>
                    <a:pt x="443928" y="111268"/>
                    <a:pt x="436141" y="79883"/>
                    <a:pt x="446683" y="52511"/>
                  </a:cubicBezTo>
                  <a:cubicBezTo>
                    <a:pt x="447641" y="50115"/>
                    <a:pt x="445305" y="45683"/>
                    <a:pt x="443269" y="43107"/>
                  </a:cubicBezTo>
                  <a:cubicBezTo>
                    <a:pt x="439675" y="38495"/>
                    <a:pt x="430571" y="36339"/>
                    <a:pt x="434225" y="28613"/>
                  </a:cubicBezTo>
                  <a:cubicBezTo>
                    <a:pt x="437519" y="21845"/>
                    <a:pt x="446204" y="21845"/>
                    <a:pt x="452672" y="20946"/>
                  </a:cubicBezTo>
                  <a:cubicBezTo>
                    <a:pt x="463034" y="19509"/>
                    <a:pt x="474354" y="17772"/>
                    <a:pt x="483758" y="22743"/>
                  </a:cubicBezTo>
                  <a:cubicBezTo>
                    <a:pt x="517239" y="40711"/>
                    <a:pt x="548625" y="29511"/>
                    <a:pt x="576416" y="12381"/>
                  </a:cubicBezTo>
                  <a:cubicBezTo>
                    <a:pt x="601632" y="-3192"/>
                    <a:pt x="624332" y="3517"/>
                    <a:pt x="648290" y="9806"/>
                  </a:cubicBezTo>
                  <a:cubicBezTo>
                    <a:pt x="658952" y="12620"/>
                    <a:pt x="661707" y="20647"/>
                    <a:pt x="659730" y="31128"/>
                  </a:cubicBezTo>
                  <a:cubicBezTo>
                    <a:pt x="657754" y="40706"/>
                    <a:pt x="656454" y="50414"/>
                    <a:pt x="655837" y="60177"/>
                  </a:cubicBezTo>
                  <a:cubicBezTo>
                    <a:pt x="654280" y="94138"/>
                    <a:pt x="665121" y="105159"/>
                    <a:pt x="699560" y="104680"/>
                  </a:cubicBezTo>
                  <a:cubicBezTo>
                    <a:pt x="736636" y="104081"/>
                    <a:pt x="770117" y="88149"/>
                    <a:pt x="805216" y="79224"/>
                  </a:cubicBezTo>
                  <a:cubicBezTo>
                    <a:pt x="829952" y="73235"/>
                    <a:pt x="853731" y="69042"/>
                    <a:pt x="877928" y="82219"/>
                  </a:cubicBezTo>
                  <a:cubicBezTo>
                    <a:pt x="898772" y="93539"/>
                    <a:pt x="922011" y="87190"/>
                    <a:pt x="944113" y="87071"/>
                  </a:cubicBezTo>
                  <a:cubicBezTo>
                    <a:pt x="965315" y="87071"/>
                    <a:pt x="983404" y="89107"/>
                    <a:pt x="989633" y="113844"/>
                  </a:cubicBezTo>
                  <a:cubicBezTo>
                    <a:pt x="991526" y="120049"/>
                    <a:pt x="996730" y="124667"/>
                    <a:pt x="1003109" y="125823"/>
                  </a:cubicBezTo>
                  <a:cubicBezTo>
                    <a:pt x="1009812" y="127769"/>
                    <a:pt x="1016412" y="130069"/>
                    <a:pt x="1022875" y="132711"/>
                  </a:cubicBezTo>
                  <a:cubicBezTo>
                    <a:pt x="1056656" y="145468"/>
                    <a:pt x="1056955" y="145588"/>
                    <a:pt x="1064143" y="110909"/>
                  </a:cubicBezTo>
                  <a:cubicBezTo>
                    <a:pt x="1067018" y="96774"/>
                    <a:pt x="1073786" y="96953"/>
                    <a:pt x="1082830" y="104919"/>
                  </a:cubicBezTo>
                  <a:cubicBezTo>
                    <a:pt x="1088478" y="109154"/>
                    <a:pt x="1092245" y="115431"/>
                    <a:pt x="1093312" y="122408"/>
                  </a:cubicBezTo>
                  <a:cubicBezTo>
                    <a:pt x="1100499" y="175536"/>
                    <a:pt x="1115772" y="183202"/>
                    <a:pt x="1156501" y="185838"/>
                  </a:cubicBezTo>
                  <a:cubicBezTo>
                    <a:pt x="1159298" y="186053"/>
                    <a:pt x="1162047" y="186700"/>
                    <a:pt x="1164647" y="187754"/>
                  </a:cubicBezTo>
                  <a:cubicBezTo>
                    <a:pt x="1171355" y="190390"/>
                    <a:pt x="1183633" y="184580"/>
                    <a:pt x="1184472" y="193744"/>
                  </a:cubicBezTo>
                  <a:cubicBezTo>
                    <a:pt x="1185796" y="205094"/>
                    <a:pt x="1180956" y="216288"/>
                    <a:pt x="1171774" y="223092"/>
                  </a:cubicBezTo>
                  <a:cubicBezTo>
                    <a:pt x="1166084" y="227105"/>
                    <a:pt x="1159795" y="230400"/>
                    <a:pt x="1154345" y="234652"/>
                  </a:cubicBezTo>
                  <a:cubicBezTo>
                    <a:pt x="1144642" y="242139"/>
                    <a:pt x="1141707" y="250045"/>
                    <a:pt x="1146319" y="263522"/>
                  </a:cubicBezTo>
                  <a:cubicBezTo>
                    <a:pt x="1159675" y="302573"/>
                    <a:pt x="1149074" y="340667"/>
                    <a:pt x="1136676" y="378041"/>
                  </a:cubicBezTo>
                  <a:cubicBezTo>
                    <a:pt x="1133855" y="385409"/>
                    <a:pt x="1127733" y="391020"/>
                    <a:pt x="1120145" y="393195"/>
                  </a:cubicBezTo>
                  <a:cubicBezTo>
                    <a:pt x="1103374" y="399184"/>
                    <a:pt x="1087023" y="405174"/>
                    <a:pt x="1084207" y="426437"/>
                  </a:cubicBezTo>
                  <a:cubicBezTo>
                    <a:pt x="1083489" y="432426"/>
                    <a:pt x="1077080" y="432007"/>
                    <a:pt x="1072228" y="433325"/>
                  </a:cubicBezTo>
                  <a:cubicBezTo>
                    <a:pt x="1049947" y="439793"/>
                    <a:pt x="1043239" y="453988"/>
                    <a:pt x="1053541" y="476090"/>
                  </a:cubicBezTo>
                  <a:cubicBezTo>
                    <a:pt x="1059531" y="489327"/>
                    <a:pt x="1068335" y="501485"/>
                    <a:pt x="1075044" y="514483"/>
                  </a:cubicBezTo>
                  <a:cubicBezTo>
                    <a:pt x="1085046" y="533829"/>
                    <a:pt x="1082231" y="538441"/>
                    <a:pt x="1060549" y="541735"/>
                  </a:cubicBezTo>
                  <a:cubicBezTo>
                    <a:pt x="1026409" y="546526"/>
                    <a:pt x="1016765" y="556229"/>
                    <a:pt x="1016586" y="585818"/>
                  </a:cubicBezTo>
                  <a:cubicBezTo>
                    <a:pt x="1016586" y="607380"/>
                    <a:pt x="1022216" y="613370"/>
                    <a:pt x="1043479" y="613609"/>
                  </a:cubicBezTo>
                  <a:cubicBezTo>
                    <a:pt x="1075888" y="614250"/>
                    <a:pt x="1106944" y="626762"/>
                    <a:pt x="1130746" y="648768"/>
                  </a:cubicBezTo>
                  <a:cubicBezTo>
                    <a:pt x="1142126" y="658650"/>
                    <a:pt x="1145720" y="669970"/>
                    <a:pt x="1138592" y="684046"/>
                  </a:cubicBezTo>
                  <a:cubicBezTo>
                    <a:pt x="1135346" y="690251"/>
                    <a:pt x="1132759" y="696774"/>
                    <a:pt x="1130866" y="703512"/>
                  </a:cubicBezTo>
                  <a:cubicBezTo>
                    <a:pt x="1126913" y="719144"/>
                    <a:pt x="1116730" y="722019"/>
                    <a:pt x="1102356" y="719983"/>
                  </a:cubicBezTo>
                  <a:cubicBezTo>
                    <a:pt x="1084387" y="717408"/>
                    <a:pt x="1066419" y="715551"/>
                    <a:pt x="1048450" y="714293"/>
                  </a:cubicBezTo>
                  <a:cubicBezTo>
                    <a:pt x="1036770" y="713454"/>
                    <a:pt x="1023354" y="712796"/>
                    <a:pt x="1017844" y="725733"/>
                  </a:cubicBezTo>
                  <a:cubicBezTo>
                    <a:pt x="1013711" y="735436"/>
                    <a:pt x="1033117" y="762089"/>
                    <a:pt x="1044677" y="764305"/>
                  </a:cubicBezTo>
                  <a:cubicBezTo>
                    <a:pt x="1056236" y="766522"/>
                    <a:pt x="1068156" y="767540"/>
                    <a:pt x="1079955" y="769037"/>
                  </a:cubicBezTo>
                  <a:cubicBezTo>
                    <a:pt x="1093671" y="770714"/>
                    <a:pt x="1101218" y="778740"/>
                    <a:pt x="1096785" y="791857"/>
                  </a:cubicBezTo>
                  <a:cubicBezTo>
                    <a:pt x="1092353" y="804974"/>
                    <a:pt x="1080793" y="795631"/>
                    <a:pt x="1076241" y="792576"/>
                  </a:cubicBezTo>
                  <a:cubicBezTo>
                    <a:pt x="1054679" y="778021"/>
                    <a:pt x="1028325" y="785269"/>
                    <a:pt x="1005745" y="774907"/>
                  </a:cubicBezTo>
                  <a:cubicBezTo>
                    <a:pt x="997120" y="770894"/>
                    <a:pt x="992208" y="774907"/>
                    <a:pt x="994425" y="786886"/>
                  </a:cubicBezTo>
                  <a:cubicBezTo>
                    <a:pt x="1005894" y="851590"/>
                    <a:pt x="1008111" y="917595"/>
                    <a:pt x="1001013" y="982923"/>
                  </a:cubicBezTo>
                  <a:cubicBezTo>
                    <a:pt x="999755" y="994902"/>
                    <a:pt x="1002570" y="1002868"/>
                    <a:pt x="1014430" y="1007600"/>
                  </a:cubicBezTo>
                  <a:cubicBezTo>
                    <a:pt x="1026289" y="1012331"/>
                    <a:pt x="1037010" y="1020058"/>
                    <a:pt x="1036471" y="1032995"/>
                  </a:cubicBezTo>
                  <a:cubicBezTo>
                    <a:pt x="1035932" y="1045933"/>
                    <a:pt x="1022156" y="1050065"/>
                    <a:pt x="1011255" y="1054977"/>
                  </a:cubicBezTo>
                  <a:cubicBezTo>
                    <a:pt x="998437" y="1060966"/>
                    <a:pt x="985320" y="1059768"/>
                    <a:pt x="972024" y="1059589"/>
                  </a:cubicBezTo>
                  <a:cubicBezTo>
                    <a:pt x="940591" y="1058493"/>
                    <a:pt x="909152" y="1061697"/>
                    <a:pt x="878587" y="1069112"/>
                  </a:cubicBezTo>
                  <a:cubicBezTo>
                    <a:pt x="868465" y="1071807"/>
                    <a:pt x="863134" y="1075461"/>
                    <a:pt x="867387" y="1088159"/>
                  </a:cubicBezTo>
                  <a:cubicBezTo>
                    <a:pt x="873676" y="1107205"/>
                    <a:pt x="863134" y="1119364"/>
                    <a:pt x="842470" y="1116909"/>
                  </a:cubicBezTo>
                  <a:cubicBezTo>
                    <a:pt x="825077" y="1115136"/>
                    <a:pt x="807605" y="1114315"/>
                    <a:pt x="790122" y="1114453"/>
                  </a:cubicBezTo>
                  <a:cubicBezTo>
                    <a:pt x="780359" y="1114453"/>
                    <a:pt x="772153" y="1117268"/>
                    <a:pt x="774669" y="1128648"/>
                  </a:cubicBezTo>
                  <a:cubicBezTo>
                    <a:pt x="781018" y="1159135"/>
                    <a:pt x="768680" y="1185069"/>
                    <a:pt x="754784" y="1210106"/>
                  </a:cubicBezTo>
                  <a:cubicBezTo>
                    <a:pt x="748794" y="1220527"/>
                    <a:pt x="748794" y="1226397"/>
                    <a:pt x="756940" y="1235441"/>
                  </a:cubicBezTo>
                  <a:cubicBezTo>
                    <a:pt x="771135" y="1251792"/>
                    <a:pt x="769698" y="1259759"/>
                    <a:pt x="750591" y="1269821"/>
                  </a:cubicBezTo>
                  <a:cubicBezTo>
                    <a:pt x="734096" y="1277733"/>
                    <a:pt x="720212" y="1290203"/>
                    <a:pt x="710581" y="1305758"/>
                  </a:cubicBezTo>
                  <a:cubicBezTo>
                    <a:pt x="707107" y="1312814"/>
                    <a:pt x="700393" y="1317719"/>
                    <a:pt x="692613" y="1318875"/>
                  </a:cubicBezTo>
                  <a:cubicBezTo>
                    <a:pt x="673207" y="1320372"/>
                    <a:pt x="653681" y="1319414"/>
                    <a:pt x="634754" y="1326781"/>
                  </a:cubicBezTo>
                  <a:cubicBezTo>
                    <a:pt x="627447" y="1329656"/>
                    <a:pt x="620020" y="1323247"/>
                    <a:pt x="614509" y="1317857"/>
                  </a:cubicBezTo>
                  <a:cubicBezTo>
                    <a:pt x="598937" y="1302763"/>
                    <a:pt x="582765" y="1287909"/>
                    <a:pt x="573601" y="1267784"/>
                  </a:cubicBezTo>
                  <a:cubicBezTo>
                    <a:pt x="573601" y="1267126"/>
                    <a:pt x="573182" y="1266287"/>
                    <a:pt x="572702" y="1265928"/>
                  </a:cubicBezTo>
                  <a:cubicBezTo>
                    <a:pt x="547067" y="1245803"/>
                    <a:pt x="529338" y="1221665"/>
                    <a:pt x="527601" y="1187405"/>
                  </a:cubicBezTo>
                  <a:cubicBezTo>
                    <a:pt x="527182" y="1178780"/>
                    <a:pt x="516401" y="1181416"/>
                    <a:pt x="509633" y="1181416"/>
                  </a:cubicBezTo>
                  <a:cubicBezTo>
                    <a:pt x="474552" y="1179804"/>
                    <a:pt x="443862" y="1157302"/>
                    <a:pt x="431769" y="1124336"/>
                  </a:cubicBezTo>
                  <a:cubicBezTo>
                    <a:pt x="426918" y="1110559"/>
                    <a:pt x="430571" y="1104510"/>
                    <a:pt x="444167" y="1103132"/>
                  </a:cubicBezTo>
                  <a:cubicBezTo>
                    <a:pt x="462321" y="1101707"/>
                    <a:pt x="480105" y="1097209"/>
                    <a:pt x="496755" y="1089836"/>
                  </a:cubicBezTo>
                  <a:cubicBezTo>
                    <a:pt x="540718" y="1069172"/>
                    <a:pt x="552098" y="1045933"/>
                    <a:pt x="530896" y="1003647"/>
                  </a:cubicBezTo>
                  <a:cubicBezTo>
                    <a:pt x="528979" y="999873"/>
                    <a:pt x="528260" y="994363"/>
                    <a:pt x="522870" y="998016"/>
                  </a:cubicBezTo>
                  <a:cubicBezTo>
                    <a:pt x="495138" y="1017063"/>
                    <a:pt x="462974" y="1008019"/>
                    <a:pt x="433027" y="1012212"/>
                  </a:cubicBezTo>
                  <a:cubicBezTo>
                    <a:pt x="397389" y="1017123"/>
                    <a:pt x="361153" y="1015446"/>
                    <a:pt x="324796" y="1016943"/>
                  </a:cubicBezTo>
                  <a:cubicBezTo>
                    <a:pt x="320615" y="1017794"/>
                    <a:pt x="316531" y="1015123"/>
                    <a:pt x="315632" y="1010954"/>
                  </a:cubicBezTo>
                  <a:cubicBezTo>
                    <a:pt x="310601" y="994423"/>
                    <a:pt x="296765" y="998196"/>
                    <a:pt x="288320" y="1003227"/>
                  </a:cubicBezTo>
                  <a:cubicBezTo>
                    <a:pt x="266698" y="1016165"/>
                    <a:pt x="268555" y="998795"/>
                    <a:pt x="266279" y="987715"/>
                  </a:cubicBezTo>
                  <a:cubicBezTo>
                    <a:pt x="265260" y="982623"/>
                    <a:pt x="268255" y="976814"/>
                    <a:pt x="268734" y="971243"/>
                  </a:cubicBezTo>
                  <a:cubicBezTo>
                    <a:pt x="270890" y="948124"/>
                    <a:pt x="258313" y="933509"/>
                    <a:pt x="235373" y="933689"/>
                  </a:cubicBezTo>
                  <a:cubicBezTo>
                    <a:pt x="216625" y="933689"/>
                    <a:pt x="201233" y="929197"/>
                    <a:pt x="190811" y="912127"/>
                  </a:cubicBezTo>
                  <a:cubicBezTo>
                    <a:pt x="173920" y="884575"/>
                    <a:pt x="153376" y="863432"/>
                    <a:pt x="118038" y="858640"/>
                  </a:cubicBezTo>
                  <a:cubicBezTo>
                    <a:pt x="100908" y="856305"/>
                    <a:pt x="85455" y="843068"/>
                    <a:pt x="68804" y="835940"/>
                  </a:cubicBezTo>
                  <a:cubicBezTo>
                    <a:pt x="54070" y="829951"/>
                    <a:pt x="38497" y="825338"/>
                    <a:pt x="23583" y="819409"/>
                  </a:cubicBezTo>
                  <a:cubicBezTo>
                    <a:pt x="15318" y="816115"/>
                    <a:pt x="404" y="814917"/>
                    <a:pt x="3159" y="804316"/>
                  </a:cubicBezTo>
                  <a:cubicBezTo>
                    <a:pt x="6495" y="792264"/>
                    <a:pt x="18270" y="784568"/>
                    <a:pt x="30651" y="786347"/>
                  </a:cubicBezTo>
                  <a:cubicBezTo>
                    <a:pt x="41726" y="787844"/>
                    <a:pt x="52638" y="790390"/>
                    <a:pt x="63234" y="793953"/>
                  </a:cubicBezTo>
                  <a:cubicBezTo>
                    <a:pt x="77489" y="799164"/>
                    <a:pt x="91684" y="801560"/>
                    <a:pt x="100848" y="787964"/>
                  </a:cubicBezTo>
                  <a:cubicBezTo>
                    <a:pt x="108814" y="775985"/>
                    <a:pt x="113905" y="761251"/>
                    <a:pt x="105939" y="746517"/>
                  </a:cubicBezTo>
                  <a:cubicBezTo>
                    <a:pt x="91684" y="720103"/>
                    <a:pt x="96775" y="697582"/>
                    <a:pt x="116541" y="675660"/>
                  </a:cubicBezTo>
                  <a:cubicBezTo>
                    <a:pt x="123548" y="667874"/>
                    <a:pt x="128520" y="664041"/>
                    <a:pt x="139121" y="666197"/>
                  </a:cubicBezTo>
                  <a:cubicBezTo>
                    <a:pt x="165715" y="671707"/>
                    <a:pt x="180389" y="661705"/>
                    <a:pt x="186199" y="634572"/>
                  </a:cubicBezTo>
                  <a:cubicBezTo>
                    <a:pt x="187936" y="626367"/>
                    <a:pt x="192188" y="616604"/>
                    <a:pt x="189313" y="609956"/>
                  </a:cubicBezTo>
                  <a:cubicBezTo>
                    <a:pt x="180329" y="585997"/>
                    <a:pt x="195662" y="581685"/>
                    <a:pt x="212373" y="576893"/>
                  </a:cubicBezTo>
                  <a:cubicBezTo>
                    <a:pt x="226149" y="572940"/>
                    <a:pt x="238188" y="566591"/>
                    <a:pt x="244956" y="552935"/>
                  </a:cubicBezTo>
                  <a:cubicBezTo>
                    <a:pt x="256516" y="528977"/>
                    <a:pt x="275682" y="522988"/>
                    <a:pt x="300898" y="528079"/>
                  </a:cubicBezTo>
                  <a:cubicBezTo>
                    <a:pt x="326114" y="533170"/>
                    <a:pt x="344023" y="522928"/>
                    <a:pt x="351090" y="503222"/>
                  </a:cubicBezTo>
                  <a:cubicBezTo>
                    <a:pt x="355061" y="494765"/>
                    <a:pt x="353151" y="484714"/>
                    <a:pt x="346358" y="478306"/>
                  </a:cubicBezTo>
                  <a:cubicBezTo>
                    <a:pt x="332762" y="464470"/>
                    <a:pt x="333361" y="449496"/>
                    <a:pt x="339351" y="432127"/>
                  </a:cubicBezTo>
                  <a:cubicBezTo>
                    <a:pt x="344621" y="416794"/>
                    <a:pt x="353127" y="401101"/>
                    <a:pt x="344921" y="383611"/>
                  </a:cubicBezTo>
                  <a:cubicBezTo>
                    <a:pt x="341567" y="376484"/>
                    <a:pt x="338932" y="368937"/>
                    <a:pt x="331624" y="365643"/>
                  </a:cubicBezTo>
                  <a:cubicBezTo>
                    <a:pt x="315153" y="354982"/>
                    <a:pt x="312997" y="340846"/>
                    <a:pt x="314734" y="320123"/>
                  </a:cubicBezTo>
                  <a:close/>
                </a:path>
              </a:pathLst>
            </a:custGeom>
            <a:grpFill/>
            <a:ln w="12700" cap="flat">
              <a:solidFill>
                <a:srgbClr val="79D5FF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683350"/>
              <a:endParaRPr lang="pl-PL" sz="1350" dirty="0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50" name="Dowolny kształt: kształt 95">
              <a:extLst>
                <a:ext uri="{FF2B5EF4-FFF2-40B4-BE49-F238E27FC236}">
                  <a16:creationId xmlns:a16="http://schemas.microsoft.com/office/drawing/2014/main" id="{0956CFFC-86A8-4C0B-86B7-E78E8D71811B}"/>
                </a:ext>
              </a:extLst>
            </p:cNvPr>
            <p:cNvSpPr/>
            <p:nvPr/>
          </p:nvSpPr>
          <p:spPr>
            <a:xfrm>
              <a:off x="5944995" y="5768018"/>
              <a:ext cx="5990" cy="5990"/>
            </a:xfrm>
            <a:custGeom>
              <a:avLst/>
              <a:gdLst>
                <a:gd name="connsiteX0" fmla="*/ 4442 w 5989"/>
                <a:gd name="connsiteY0" fmla="*/ 2824 h 5989"/>
                <a:gd name="connsiteX1" fmla="*/ 2824 w 5989"/>
                <a:gd name="connsiteY1" fmla="*/ 5100 h 5989"/>
                <a:gd name="connsiteX2" fmla="*/ 2824 w 5989"/>
                <a:gd name="connsiteY2" fmla="*/ 3842 h 5989"/>
                <a:gd name="connsiteX3" fmla="*/ 4561 w 5989"/>
                <a:gd name="connsiteY3" fmla="*/ 3124 h 5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89" h="5989">
                  <a:moveTo>
                    <a:pt x="4442" y="2824"/>
                  </a:moveTo>
                  <a:lnTo>
                    <a:pt x="2824" y="5100"/>
                  </a:lnTo>
                  <a:cubicBezTo>
                    <a:pt x="2824" y="4681"/>
                    <a:pt x="2824" y="4022"/>
                    <a:pt x="2824" y="3842"/>
                  </a:cubicBezTo>
                  <a:cubicBezTo>
                    <a:pt x="3369" y="3531"/>
                    <a:pt x="3956" y="3291"/>
                    <a:pt x="4561" y="3124"/>
                  </a:cubicBezTo>
                  <a:close/>
                </a:path>
              </a:pathLst>
            </a:custGeom>
            <a:grpFill/>
            <a:ln w="12700" cap="flat">
              <a:solidFill>
                <a:srgbClr val="79D5FF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683350"/>
              <a:endParaRPr lang="pl-PL" sz="1350" dirty="0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51" name="Dowolny kształt: kształt 92">
              <a:extLst>
                <a:ext uri="{FF2B5EF4-FFF2-40B4-BE49-F238E27FC236}">
                  <a16:creationId xmlns:a16="http://schemas.microsoft.com/office/drawing/2014/main" id="{5B6B6176-6082-4DFB-952B-FF51FF588584}"/>
                </a:ext>
              </a:extLst>
            </p:cNvPr>
            <p:cNvSpPr/>
            <p:nvPr/>
          </p:nvSpPr>
          <p:spPr>
            <a:xfrm>
              <a:off x="5031067" y="4318751"/>
              <a:ext cx="1257799" cy="1796857"/>
            </a:xfrm>
            <a:custGeom>
              <a:avLst/>
              <a:gdLst>
                <a:gd name="connsiteX0" fmla="*/ 607393 w 1257799"/>
                <a:gd name="connsiteY0" fmla="*/ 1726890 h 1796855"/>
                <a:gd name="connsiteX1" fmla="*/ 603381 w 1257799"/>
                <a:gd name="connsiteY1" fmla="*/ 1668792 h 1796855"/>
                <a:gd name="connsiteX2" fmla="*/ 565587 w 1257799"/>
                <a:gd name="connsiteY2" fmla="*/ 1646391 h 1796855"/>
                <a:gd name="connsiteX3" fmla="*/ 549535 w 1257799"/>
                <a:gd name="connsiteY3" fmla="*/ 1651362 h 1796855"/>
                <a:gd name="connsiteX4" fmla="*/ 517611 w 1257799"/>
                <a:gd name="connsiteY4" fmla="*/ 1632495 h 1796855"/>
                <a:gd name="connsiteX5" fmla="*/ 488741 w 1257799"/>
                <a:gd name="connsiteY5" fmla="*/ 1491502 h 1796855"/>
                <a:gd name="connsiteX6" fmla="*/ 460471 w 1257799"/>
                <a:gd name="connsiteY6" fmla="*/ 1478804 h 1796855"/>
                <a:gd name="connsiteX7" fmla="*/ 397401 w 1257799"/>
                <a:gd name="connsiteY7" fmla="*/ 1456763 h 1796855"/>
                <a:gd name="connsiteX8" fmla="*/ 388117 w 1257799"/>
                <a:gd name="connsiteY8" fmla="*/ 1445563 h 1796855"/>
                <a:gd name="connsiteX9" fmla="*/ 350683 w 1257799"/>
                <a:gd name="connsiteY9" fmla="*/ 1374826 h 1796855"/>
                <a:gd name="connsiteX10" fmla="*/ 337446 w 1257799"/>
                <a:gd name="connsiteY10" fmla="*/ 1322238 h 1796855"/>
                <a:gd name="connsiteX11" fmla="*/ 341279 w 1257799"/>
                <a:gd name="connsiteY11" fmla="*/ 1298579 h 1796855"/>
                <a:gd name="connsiteX12" fmla="*/ 327503 w 1257799"/>
                <a:gd name="connsiteY12" fmla="*/ 1263002 h 1796855"/>
                <a:gd name="connsiteX13" fmla="*/ 272819 w 1257799"/>
                <a:gd name="connsiteY13" fmla="*/ 1229461 h 1796855"/>
                <a:gd name="connsiteX14" fmla="*/ 263775 w 1257799"/>
                <a:gd name="connsiteY14" fmla="*/ 1225567 h 1796855"/>
                <a:gd name="connsiteX15" fmla="*/ 199567 w 1257799"/>
                <a:gd name="connsiteY15" fmla="*/ 1224369 h 1796855"/>
                <a:gd name="connsiteX16" fmla="*/ 152250 w 1257799"/>
                <a:gd name="connsiteY16" fmla="*/ 1214966 h 1796855"/>
                <a:gd name="connsiteX17" fmla="*/ 145362 w 1257799"/>
                <a:gd name="connsiteY17" fmla="*/ 1207898 h 1796855"/>
                <a:gd name="connsiteX18" fmla="*/ 99842 w 1257799"/>
                <a:gd name="connsiteY18" fmla="*/ 1165971 h 1796855"/>
                <a:gd name="connsiteX19" fmla="*/ 40246 w 1257799"/>
                <a:gd name="connsiteY19" fmla="*/ 1146685 h 1796855"/>
                <a:gd name="connsiteX20" fmla="*/ 14671 w 1257799"/>
                <a:gd name="connsiteY20" fmla="*/ 1102902 h 1796855"/>
                <a:gd name="connsiteX21" fmla="*/ 12934 w 1257799"/>
                <a:gd name="connsiteY21" fmla="*/ 1090923 h 1796855"/>
                <a:gd name="connsiteX22" fmla="*/ 14431 w 1257799"/>
                <a:gd name="connsiteY22" fmla="*/ 1035699 h 1796855"/>
                <a:gd name="connsiteX23" fmla="*/ 23236 w 1257799"/>
                <a:gd name="connsiteY23" fmla="*/ 990898 h 1796855"/>
                <a:gd name="connsiteX24" fmla="*/ 37790 w 1257799"/>
                <a:gd name="connsiteY24" fmla="*/ 976823 h 1796855"/>
                <a:gd name="connsiteX25" fmla="*/ 79717 w 1257799"/>
                <a:gd name="connsiteY25" fmla="*/ 977841 h 1796855"/>
                <a:gd name="connsiteX26" fmla="*/ 116852 w 1257799"/>
                <a:gd name="connsiteY26" fmla="*/ 938550 h 1796855"/>
                <a:gd name="connsiteX27" fmla="*/ 129849 w 1257799"/>
                <a:gd name="connsiteY27" fmla="*/ 926570 h 1796855"/>
                <a:gd name="connsiteX28" fmla="*/ 207294 w 1257799"/>
                <a:gd name="connsiteY28" fmla="*/ 922498 h 1796855"/>
                <a:gd name="connsiteX29" fmla="*/ 257905 w 1257799"/>
                <a:gd name="connsiteY29" fmla="*/ 912195 h 1796855"/>
                <a:gd name="connsiteX30" fmla="*/ 266290 w 1257799"/>
                <a:gd name="connsiteY30" fmla="*/ 849126 h 1796855"/>
                <a:gd name="connsiteX31" fmla="*/ 249999 w 1257799"/>
                <a:gd name="connsiteY31" fmla="*/ 813189 h 1796855"/>
                <a:gd name="connsiteX32" fmla="*/ 246884 w 1257799"/>
                <a:gd name="connsiteY32" fmla="*/ 652131 h 1796855"/>
                <a:gd name="connsiteX33" fmla="*/ 257126 w 1257799"/>
                <a:gd name="connsiteY33" fmla="*/ 643626 h 1796855"/>
                <a:gd name="connsiteX34" fmla="*/ 313428 w 1257799"/>
                <a:gd name="connsiteY34" fmla="*/ 658000 h 1796855"/>
                <a:gd name="connsiteX35" fmla="*/ 344993 w 1257799"/>
                <a:gd name="connsiteY35" fmla="*/ 647818 h 1796855"/>
                <a:gd name="connsiteX36" fmla="*/ 332175 w 1257799"/>
                <a:gd name="connsiteY36" fmla="*/ 607269 h 1796855"/>
                <a:gd name="connsiteX37" fmla="*/ 299832 w 1257799"/>
                <a:gd name="connsiteY37" fmla="*/ 599303 h 1796855"/>
                <a:gd name="connsiteX38" fmla="*/ 277491 w 1257799"/>
                <a:gd name="connsiteY38" fmla="*/ 594631 h 1796855"/>
                <a:gd name="connsiteX39" fmla="*/ 271022 w 1257799"/>
                <a:gd name="connsiteY39" fmla="*/ 582652 h 1796855"/>
                <a:gd name="connsiteX40" fmla="*/ 283001 w 1257799"/>
                <a:gd name="connsiteY40" fmla="*/ 577501 h 1796855"/>
                <a:gd name="connsiteX41" fmla="*/ 337326 w 1257799"/>
                <a:gd name="connsiteY41" fmla="*/ 582652 h 1796855"/>
                <a:gd name="connsiteX42" fmla="*/ 377636 w 1257799"/>
                <a:gd name="connsiteY42" fmla="*/ 555939 h 1796855"/>
                <a:gd name="connsiteX43" fmla="*/ 381469 w 1257799"/>
                <a:gd name="connsiteY43" fmla="*/ 546236 h 1796855"/>
                <a:gd name="connsiteX44" fmla="*/ 362482 w 1257799"/>
                <a:gd name="connsiteY44" fmla="*/ 475560 h 1796855"/>
                <a:gd name="connsiteX45" fmla="*/ 283420 w 1257799"/>
                <a:gd name="connsiteY45" fmla="*/ 445193 h 1796855"/>
                <a:gd name="connsiteX46" fmla="*/ 263895 w 1257799"/>
                <a:gd name="connsiteY46" fmla="*/ 435190 h 1796855"/>
                <a:gd name="connsiteX47" fmla="*/ 280186 w 1257799"/>
                <a:gd name="connsiteY47" fmla="*/ 406680 h 1796855"/>
                <a:gd name="connsiteX48" fmla="*/ 309055 w 1257799"/>
                <a:gd name="connsiteY48" fmla="*/ 401889 h 1796855"/>
                <a:gd name="connsiteX49" fmla="*/ 328102 w 1257799"/>
                <a:gd name="connsiteY49" fmla="*/ 373798 h 1796855"/>
                <a:gd name="connsiteX50" fmla="*/ 303126 w 1257799"/>
                <a:gd name="connsiteY50" fmla="*/ 323306 h 1796855"/>
                <a:gd name="connsiteX51" fmla="*/ 314027 w 1257799"/>
                <a:gd name="connsiteY51" fmla="*/ 294856 h 1796855"/>
                <a:gd name="connsiteX52" fmla="*/ 329480 w 1257799"/>
                <a:gd name="connsiteY52" fmla="*/ 282877 h 1796855"/>
                <a:gd name="connsiteX53" fmla="*/ 358649 w 1257799"/>
                <a:gd name="connsiteY53" fmla="*/ 254127 h 1796855"/>
                <a:gd name="connsiteX54" fmla="*/ 384943 w 1257799"/>
                <a:gd name="connsiteY54" fmla="*/ 226395 h 1796855"/>
                <a:gd name="connsiteX55" fmla="*/ 394047 w 1257799"/>
                <a:gd name="connsiteY55" fmla="*/ 107264 h 1796855"/>
                <a:gd name="connsiteX56" fmla="*/ 403091 w 1257799"/>
                <a:gd name="connsiteY56" fmla="*/ 88876 h 1796855"/>
                <a:gd name="connsiteX57" fmla="*/ 423276 w 1257799"/>
                <a:gd name="connsiteY57" fmla="*/ 71866 h 1796855"/>
                <a:gd name="connsiteX58" fmla="*/ 480056 w 1257799"/>
                <a:gd name="connsiteY58" fmla="*/ 25447 h 1796855"/>
                <a:gd name="connsiteX59" fmla="*/ 555225 w 1257799"/>
                <a:gd name="connsiteY59" fmla="*/ 25148 h 1796855"/>
                <a:gd name="connsiteX60" fmla="*/ 592899 w 1257799"/>
                <a:gd name="connsiteY60" fmla="*/ 10893 h 1796855"/>
                <a:gd name="connsiteX61" fmla="*/ 615060 w 1257799"/>
                <a:gd name="connsiteY61" fmla="*/ 7119 h 1796855"/>
                <a:gd name="connsiteX62" fmla="*/ 711551 w 1257799"/>
                <a:gd name="connsiteY62" fmla="*/ 73903 h 1796855"/>
                <a:gd name="connsiteX63" fmla="*/ 774801 w 1257799"/>
                <a:gd name="connsiteY63" fmla="*/ 98220 h 1796855"/>
                <a:gd name="connsiteX64" fmla="*/ 813912 w 1257799"/>
                <a:gd name="connsiteY64" fmla="*/ 64858 h 1796855"/>
                <a:gd name="connsiteX65" fmla="*/ 853922 w 1257799"/>
                <a:gd name="connsiteY65" fmla="*/ 40900 h 1796855"/>
                <a:gd name="connsiteX66" fmla="*/ 875604 w 1257799"/>
                <a:gd name="connsiteY66" fmla="*/ 58509 h 1796855"/>
                <a:gd name="connsiteX67" fmla="*/ 933762 w 1257799"/>
                <a:gd name="connsiteY67" fmla="*/ 150628 h 1796855"/>
                <a:gd name="connsiteX68" fmla="*/ 950114 w 1257799"/>
                <a:gd name="connsiteY68" fmla="*/ 199083 h 1796855"/>
                <a:gd name="connsiteX69" fmla="*/ 970778 w 1257799"/>
                <a:gd name="connsiteY69" fmla="*/ 224599 h 1796855"/>
                <a:gd name="connsiteX70" fmla="*/ 1020970 w 1257799"/>
                <a:gd name="connsiteY70" fmla="*/ 213159 h 1796855"/>
                <a:gd name="connsiteX71" fmla="*/ 1064753 w 1257799"/>
                <a:gd name="connsiteY71" fmla="*/ 222203 h 1796855"/>
                <a:gd name="connsiteX72" fmla="*/ 1109076 w 1257799"/>
                <a:gd name="connsiteY72" fmla="*/ 236039 h 1796855"/>
                <a:gd name="connsiteX73" fmla="*/ 1141839 w 1257799"/>
                <a:gd name="connsiteY73" fmla="*/ 242627 h 1796855"/>
                <a:gd name="connsiteX74" fmla="*/ 1203471 w 1257799"/>
                <a:gd name="connsiteY74" fmla="*/ 265747 h 1796855"/>
                <a:gd name="connsiteX75" fmla="*/ 1222697 w 1257799"/>
                <a:gd name="connsiteY75" fmla="*/ 284734 h 1796855"/>
                <a:gd name="connsiteX76" fmla="*/ 1202093 w 1257799"/>
                <a:gd name="connsiteY76" fmla="*/ 303361 h 1796855"/>
                <a:gd name="connsiteX77" fmla="*/ 1192450 w 1257799"/>
                <a:gd name="connsiteY77" fmla="*/ 319892 h 1796855"/>
                <a:gd name="connsiteX78" fmla="*/ 1168072 w 1257799"/>
                <a:gd name="connsiteY78" fmla="*/ 339058 h 1796855"/>
                <a:gd name="connsiteX79" fmla="*/ 1151661 w 1257799"/>
                <a:gd name="connsiteY79" fmla="*/ 339058 h 1796855"/>
                <a:gd name="connsiteX80" fmla="*/ 1145672 w 1257799"/>
                <a:gd name="connsiteY80" fmla="*/ 358225 h 1796855"/>
                <a:gd name="connsiteX81" fmla="*/ 1160286 w 1257799"/>
                <a:gd name="connsiteY81" fmla="*/ 370204 h 1796855"/>
                <a:gd name="connsiteX82" fmla="*/ 1235634 w 1257799"/>
                <a:gd name="connsiteY82" fmla="*/ 422792 h 1796855"/>
                <a:gd name="connsiteX83" fmla="*/ 1234856 w 1257799"/>
                <a:gd name="connsiteY83" fmla="*/ 441719 h 1796855"/>
                <a:gd name="connsiteX84" fmla="*/ 1211796 w 1257799"/>
                <a:gd name="connsiteY84" fmla="*/ 451781 h 1796855"/>
                <a:gd name="connsiteX85" fmla="*/ 1199458 w 1257799"/>
                <a:gd name="connsiteY85" fmla="*/ 464599 h 1796855"/>
                <a:gd name="connsiteX86" fmla="*/ 1169510 w 1257799"/>
                <a:gd name="connsiteY86" fmla="*/ 508023 h 1796855"/>
                <a:gd name="connsiteX87" fmla="*/ 1173942 w 1257799"/>
                <a:gd name="connsiteY87" fmla="*/ 539108 h 1796855"/>
                <a:gd name="connsiteX88" fmla="*/ 1214731 w 1257799"/>
                <a:gd name="connsiteY88" fmla="*/ 547853 h 1796855"/>
                <a:gd name="connsiteX89" fmla="*/ 1251686 w 1257799"/>
                <a:gd name="connsiteY89" fmla="*/ 583311 h 1796855"/>
                <a:gd name="connsiteX90" fmla="*/ 1259053 w 1257799"/>
                <a:gd name="connsiteY90" fmla="*/ 618110 h 1796855"/>
                <a:gd name="connsiteX91" fmla="*/ 1226231 w 1257799"/>
                <a:gd name="connsiteY91" fmla="*/ 658240 h 1796855"/>
                <a:gd name="connsiteX92" fmla="*/ 1081524 w 1257799"/>
                <a:gd name="connsiteY92" fmla="*/ 663630 h 1796855"/>
                <a:gd name="connsiteX93" fmla="*/ 986051 w 1257799"/>
                <a:gd name="connsiteY93" fmla="*/ 674951 h 1796855"/>
                <a:gd name="connsiteX94" fmla="*/ 970299 w 1257799"/>
                <a:gd name="connsiteY94" fmla="*/ 709810 h 1796855"/>
                <a:gd name="connsiteX95" fmla="*/ 970837 w 1257799"/>
                <a:gd name="connsiteY95" fmla="*/ 776713 h 1796855"/>
                <a:gd name="connsiteX96" fmla="*/ 935559 w 1257799"/>
                <a:gd name="connsiteY96" fmla="*/ 792944 h 1796855"/>
                <a:gd name="connsiteX97" fmla="*/ 872969 w 1257799"/>
                <a:gd name="connsiteY97" fmla="*/ 792585 h 1796855"/>
                <a:gd name="connsiteX98" fmla="*/ 850388 w 1257799"/>
                <a:gd name="connsiteY98" fmla="*/ 797137 h 1796855"/>
                <a:gd name="connsiteX99" fmla="*/ 819542 w 1257799"/>
                <a:gd name="connsiteY99" fmla="*/ 826785 h 1796855"/>
                <a:gd name="connsiteX100" fmla="*/ 842841 w 1257799"/>
                <a:gd name="connsiteY100" fmla="*/ 858829 h 1796855"/>
                <a:gd name="connsiteX101" fmla="*/ 914177 w 1257799"/>
                <a:gd name="connsiteY101" fmla="*/ 894766 h 1796855"/>
                <a:gd name="connsiteX102" fmla="*/ 926815 w 1257799"/>
                <a:gd name="connsiteY102" fmla="*/ 904469 h 1796855"/>
                <a:gd name="connsiteX103" fmla="*/ 914836 w 1257799"/>
                <a:gd name="connsiteY103" fmla="*/ 917287 h 1796855"/>
                <a:gd name="connsiteX104" fmla="*/ 851766 w 1257799"/>
                <a:gd name="connsiteY104" fmla="*/ 939089 h 1796855"/>
                <a:gd name="connsiteX105" fmla="*/ 827808 w 1257799"/>
                <a:gd name="connsiteY105" fmla="*/ 945617 h 1796855"/>
                <a:gd name="connsiteX106" fmla="*/ 769650 w 1257799"/>
                <a:gd name="connsiteY106" fmla="*/ 1042707 h 1796855"/>
                <a:gd name="connsiteX107" fmla="*/ 757251 w 1257799"/>
                <a:gd name="connsiteY107" fmla="*/ 1062413 h 1796855"/>
                <a:gd name="connsiteX108" fmla="*/ 719398 w 1257799"/>
                <a:gd name="connsiteY108" fmla="*/ 1095116 h 1796855"/>
                <a:gd name="connsiteX109" fmla="*/ 697416 w 1257799"/>
                <a:gd name="connsiteY109" fmla="*/ 1171662 h 1796855"/>
                <a:gd name="connsiteX110" fmla="*/ 711012 w 1257799"/>
                <a:gd name="connsiteY110" fmla="*/ 1193523 h 1796855"/>
                <a:gd name="connsiteX111" fmla="*/ 733233 w 1257799"/>
                <a:gd name="connsiteY111" fmla="*/ 1199513 h 1796855"/>
                <a:gd name="connsiteX112" fmla="*/ 757191 w 1257799"/>
                <a:gd name="connsiteY112" fmla="*/ 1261504 h 1796855"/>
                <a:gd name="connsiteX113" fmla="*/ 755275 w 1257799"/>
                <a:gd name="connsiteY113" fmla="*/ 1288936 h 1796855"/>
                <a:gd name="connsiteX114" fmla="*/ 780910 w 1257799"/>
                <a:gd name="connsiteY114" fmla="*/ 1291811 h 1796855"/>
                <a:gd name="connsiteX115" fmla="*/ 807144 w 1257799"/>
                <a:gd name="connsiteY115" fmla="*/ 1284444 h 1796855"/>
                <a:gd name="connsiteX116" fmla="*/ 832719 w 1257799"/>
                <a:gd name="connsiteY116" fmla="*/ 1310319 h 1796855"/>
                <a:gd name="connsiteX117" fmla="*/ 831581 w 1257799"/>
                <a:gd name="connsiteY117" fmla="*/ 1327090 h 1796855"/>
                <a:gd name="connsiteX118" fmla="*/ 867698 w 1257799"/>
                <a:gd name="connsiteY118" fmla="*/ 1364398 h 1796855"/>
                <a:gd name="connsiteX119" fmla="*/ 871891 w 1257799"/>
                <a:gd name="connsiteY119" fmla="*/ 1364225 h 1796855"/>
                <a:gd name="connsiteX120" fmla="*/ 884469 w 1257799"/>
                <a:gd name="connsiteY120" fmla="*/ 1363626 h 1796855"/>
                <a:gd name="connsiteX121" fmla="*/ 921963 w 1257799"/>
                <a:gd name="connsiteY121" fmla="*/ 1415315 h 1796855"/>
                <a:gd name="connsiteX122" fmla="*/ 898844 w 1257799"/>
                <a:gd name="connsiteY122" fmla="*/ 1449755 h 1796855"/>
                <a:gd name="connsiteX123" fmla="*/ 895130 w 1257799"/>
                <a:gd name="connsiteY123" fmla="*/ 1472515 h 1796855"/>
                <a:gd name="connsiteX124" fmla="*/ 911781 w 1257799"/>
                <a:gd name="connsiteY124" fmla="*/ 1473174 h 1796855"/>
                <a:gd name="connsiteX125" fmla="*/ 917770 w 1257799"/>
                <a:gd name="connsiteY125" fmla="*/ 1471797 h 1796855"/>
                <a:gd name="connsiteX126" fmla="*/ 954846 w 1257799"/>
                <a:gd name="connsiteY126" fmla="*/ 1506775 h 1796855"/>
                <a:gd name="connsiteX127" fmla="*/ 897526 w 1257799"/>
                <a:gd name="connsiteY127" fmla="*/ 1629022 h 1796855"/>
                <a:gd name="connsiteX128" fmla="*/ 839308 w 1257799"/>
                <a:gd name="connsiteY128" fmla="*/ 1654537 h 1796855"/>
                <a:gd name="connsiteX129" fmla="*/ 805706 w 1257799"/>
                <a:gd name="connsiteY129" fmla="*/ 1684484 h 1796855"/>
                <a:gd name="connsiteX130" fmla="*/ 792829 w 1257799"/>
                <a:gd name="connsiteY130" fmla="*/ 1726411 h 1796855"/>
                <a:gd name="connsiteX131" fmla="*/ 712450 w 1257799"/>
                <a:gd name="connsiteY131" fmla="*/ 1781514 h 1796855"/>
                <a:gd name="connsiteX132" fmla="*/ 630154 w 1257799"/>
                <a:gd name="connsiteY132" fmla="*/ 1791996 h 1796855"/>
                <a:gd name="connsiteX133" fmla="*/ 608591 w 1257799"/>
                <a:gd name="connsiteY133" fmla="*/ 1776124 h 1796855"/>
                <a:gd name="connsiteX134" fmla="*/ 607393 w 1257799"/>
                <a:gd name="connsiteY134" fmla="*/ 1726890 h 1796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</a:cxnLst>
              <a:rect l="l" t="t" r="r" b="b"/>
              <a:pathLst>
                <a:path w="1257799" h="1796855">
                  <a:moveTo>
                    <a:pt x="607393" y="1726890"/>
                  </a:moveTo>
                  <a:cubicBezTo>
                    <a:pt x="607034" y="1710419"/>
                    <a:pt x="610089" y="1689336"/>
                    <a:pt x="603381" y="1668792"/>
                  </a:cubicBezTo>
                  <a:cubicBezTo>
                    <a:pt x="596672" y="1648248"/>
                    <a:pt x="586969" y="1641779"/>
                    <a:pt x="565587" y="1646391"/>
                  </a:cubicBezTo>
                  <a:cubicBezTo>
                    <a:pt x="560136" y="1647529"/>
                    <a:pt x="554925" y="1649745"/>
                    <a:pt x="549535" y="1651362"/>
                  </a:cubicBezTo>
                  <a:cubicBezTo>
                    <a:pt x="523720" y="1659209"/>
                    <a:pt x="525577" y="1656693"/>
                    <a:pt x="517611" y="1632495"/>
                  </a:cubicBezTo>
                  <a:cubicBezTo>
                    <a:pt x="502457" y="1586316"/>
                    <a:pt x="498684" y="1538400"/>
                    <a:pt x="488741" y="1491502"/>
                  </a:cubicBezTo>
                  <a:cubicBezTo>
                    <a:pt x="485387" y="1475630"/>
                    <a:pt x="472989" y="1475690"/>
                    <a:pt x="460471" y="1478804"/>
                  </a:cubicBezTo>
                  <a:cubicBezTo>
                    <a:pt x="420940" y="1488507"/>
                    <a:pt x="420940" y="1488567"/>
                    <a:pt x="397401" y="1456763"/>
                  </a:cubicBezTo>
                  <a:cubicBezTo>
                    <a:pt x="394466" y="1452810"/>
                    <a:pt x="392070" y="1447119"/>
                    <a:pt x="388117" y="1445563"/>
                  </a:cubicBezTo>
                  <a:cubicBezTo>
                    <a:pt x="355055" y="1432565"/>
                    <a:pt x="355654" y="1402378"/>
                    <a:pt x="350683" y="1374826"/>
                  </a:cubicBezTo>
                  <a:cubicBezTo>
                    <a:pt x="347448" y="1356858"/>
                    <a:pt x="346370" y="1338589"/>
                    <a:pt x="337446" y="1322238"/>
                  </a:cubicBezTo>
                  <a:cubicBezTo>
                    <a:pt x="332534" y="1313254"/>
                    <a:pt x="338045" y="1306006"/>
                    <a:pt x="341279" y="1298579"/>
                  </a:cubicBezTo>
                  <a:cubicBezTo>
                    <a:pt x="348646" y="1281869"/>
                    <a:pt x="347628" y="1271687"/>
                    <a:pt x="327503" y="1263002"/>
                  </a:cubicBezTo>
                  <a:cubicBezTo>
                    <a:pt x="307379" y="1254317"/>
                    <a:pt x="286295" y="1248327"/>
                    <a:pt x="272819" y="1229461"/>
                  </a:cubicBezTo>
                  <a:cubicBezTo>
                    <a:pt x="270573" y="1226831"/>
                    <a:pt x="267231" y="1225388"/>
                    <a:pt x="263775" y="1225567"/>
                  </a:cubicBezTo>
                  <a:cubicBezTo>
                    <a:pt x="242272" y="1230299"/>
                    <a:pt x="221848" y="1217961"/>
                    <a:pt x="199567" y="1224369"/>
                  </a:cubicBezTo>
                  <a:cubicBezTo>
                    <a:pt x="183228" y="1229610"/>
                    <a:pt x="165343" y="1226059"/>
                    <a:pt x="152250" y="1214966"/>
                  </a:cubicBezTo>
                  <a:cubicBezTo>
                    <a:pt x="149674" y="1212810"/>
                    <a:pt x="145721" y="1212091"/>
                    <a:pt x="145362" y="1207898"/>
                  </a:cubicBezTo>
                  <a:cubicBezTo>
                    <a:pt x="142727" y="1179927"/>
                    <a:pt x="119906" y="1176094"/>
                    <a:pt x="99842" y="1165971"/>
                  </a:cubicBezTo>
                  <a:cubicBezTo>
                    <a:pt x="79777" y="1155849"/>
                    <a:pt x="60011" y="1153154"/>
                    <a:pt x="40246" y="1146685"/>
                  </a:cubicBezTo>
                  <a:cubicBezTo>
                    <a:pt x="24673" y="1141534"/>
                    <a:pt x="20900" y="1119074"/>
                    <a:pt x="14671" y="1102902"/>
                  </a:cubicBezTo>
                  <a:cubicBezTo>
                    <a:pt x="13173" y="1099129"/>
                    <a:pt x="15270" y="1093019"/>
                    <a:pt x="12934" y="1090923"/>
                  </a:cubicBezTo>
                  <a:cubicBezTo>
                    <a:pt x="-6652" y="1071756"/>
                    <a:pt x="6944" y="1053608"/>
                    <a:pt x="14431" y="1035699"/>
                  </a:cubicBezTo>
                  <a:cubicBezTo>
                    <a:pt x="21032" y="1021726"/>
                    <a:pt x="24056" y="1006333"/>
                    <a:pt x="23236" y="990898"/>
                  </a:cubicBezTo>
                  <a:cubicBezTo>
                    <a:pt x="22217" y="979338"/>
                    <a:pt x="27309" y="976223"/>
                    <a:pt x="37790" y="976823"/>
                  </a:cubicBezTo>
                  <a:cubicBezTo>
                    <a:pt x="51806" y="977661"/>
                    <a:pt x="65821" y="977721"/>
                    <a:pt x="79717" y="977841"/>
                  </a:cubicBezTo>
                  <a:cubicBezTo>
                    <a:pt x="105292" y="977841"/>
                    <a:pt x="118589" y="964664"/>
                    <a:pt x="116852" y="938550"/>
                  </a:cubicBezTo>
                  <a:cubicBezTo>
                    <a:pt x="116133" y="927409"/>
                    <a:pt x="122841" y="927589"/>
                    <a:pt x="129849" y="926570"/>
                  </a:cubicBezTo>
                  <a:cubicBezTo>
                    <a:pt x="155448" y="922462"/>
                    <a:pt x="181407" y="921096"/>
                    <a:pt x="207294" y="922498"/>
                  </a:cubicBezTo>
                  <a:cubicBezTo>
                    <a:pt x="224783" y="923629"/>
                    <a:pt x="242254" y="920072"/>
                    <a:pt x="257905" y="912195"/>
                  </a:cubicBezTo>
                  <a:cubicBezTo>
                    <a:pt x="289590" y="897581"/>
                    <a:pt x="294681" y="868831"/>
                    <a:pt x="266290" y="849126"/>
                  </a:cubicBezTo>
                  <a:cubicBezTo>
                    <a:pt x="251616" y="838944"/>
                    <a:pt x="249699" y="828582"/>
                    <a:pt x="249999" y="813189"/>
                  </a:cubicBezTo>
                  <a:cubicBezTo>
                    <a:pt x="251077" y="759283"/>
                    <a:pt x="252395" y="705378"/>
                    <a:pt x="246884" y="652131"/>
                  </a:cubicBezTo>
                  <a:cubicBezTo>
                    <a:pt x="245806" y="641709"/>
                    <a:pt x="249520" y="643746"/>
                    <a:pt x="257126" y="643626"/>
                  </a:cubicBezTo>
                  <a:cubicBezTo>
                    <a:pt x="276724" y="644212"/>
                    <a:pt x="295950" y="649118"/>
                    <a:pt x="313428" y="658000"/>
                  </a:cubicBezTo>
                  <a:cubicBezTo>
                    <a:pt x="327863" y="664349"/>
                    <a:pt x="338045" y="660636"/>
                    <a:pt x="344993" y="647818"/>
                  </a:cubicBezTo>
                  <a:cubicBezTo>
                    <a:pt x="350683" y="637277"/>
                    <a:pt x="342357" y="612301"/>
                    <a:pt x="332175" y="607269"/>
                  </a:cubicBezTo>
                  <a:cubicBezTo>
                    <a:pt x="322179" y="602094"/>
                    <a:pt x="311092" y="599363"/>
                    <a:pt x="299832" y="599303"/>
                  </a:cubicBezTo>
                  <a:cubicBezTo>
                    <a:pt x="292093" y="599842"/>
                    <a:pt x="284361" y="598225"/>
                    <a:pt x="277491" y="594631"/>
                  </a:cubicBezTo>
                  <a:cubicBezTo>
                    <a:pt x="272933" y="592493"/>
                    <a:pt x="270309" y="587635"/>
                    <a:pt x="271022" y="582652"/>
                  </a:cubicBezTo>
                  <a:cubicBezTo>
                    <a:pt x="272280" y="575764"/>
                    <a:pt x="278269" y="577142"/>
                    <a:pt x="283001" y="577501"/>
                  </a:cubicBezTo>
                  <a:cubicBezTo>
                    <a:pt x="300970" y="579058"/>
                    <a:pt x="318938" y="581215"/>
                    <a:pt x="337326" y="582652"/>
                  </a:cubicBezTo>
                  <a:cubicBezTo>
                    <a:pt x="357511" y="584210"/>
                    <a:pt x="373263" y="578879"/>
                    <a:pt x="377636" y="555939"/>
                  </a:cubicBezTo>
                  <a:cubicBezTo>
                    <a:pt x="378606" y="552591"/>
                    <a:pt x="379887" y="549344"/>
                    <a:pt x="381469" y="546236"/>
                  </a:cubicBezTo>
                  <a:cubicBezTo>
                    <a:pt x="396143" y="508562"/>
                    <a:pt x="395185" y="499518"/>
                    <a:pt x="362482" y="475560"/>
                  </a:cubicBezTo>
                  <a:cubicBezTo>
                    <a:pt x="339710" y="457843"/>
                    <a:pt x="312200" y="447271"/>
                    <a:pt x="283420" y="445193"/>
                  </a:cubicBezTo>
                  <a:cubicBezTo>
                    <a:pt x="275335" y="444773"/>
                    <a:pt x="264434" y="447349"/>
                    <a:pt x="263895" y="435190"/>
                  </a:cubicBezTo>
                  <a:cubicBezTo>
                    <a:pt x="263356" y="423031"/>
                    <a:pt x="266051" y="410693"/>
                    <a:pt x="280186" y="406680"/>
                  </a:cubicBezTo>
                  <a:cubicBezTo>
                    <a:pt x="289602" y="404009"/>
                    <a:pt x="299287" y="402404"/>
                    <a:pt x="309055" y="401889"/>
                  </a:cubicBezTo>
                  <a:cubicBezTo>
                    <a:pt x="328521" y="400930"/>
                    <a:pt x="332055" y="391167"/>
                    <a:pt x="328102" y="373798"/>
                  </a:cubicBezTo>
                  <a:cubicBezTo>
                    <a:pt x="323730" y="354751"/>
                    <a:pt x="312170" y="339777"/>
                    <a:pt x="303126" y="323306"/>
                  </a:cubicBezTo>
                  <a:cubicBezTo>
                    <a:pt x="295459" y="309351"/>
                    <a:pt x="289949" y="296892"/>
                    <a:pt x="314027" y="294856"/>
                  </a:cubicBezTo>
                  <a:cubicBezTo>
                    <a:pt x="320915" y="294257"/>
                    <a:pt x="328461" y="291502"/>
                    <a:pt x="329480" y="282877"/>
                  </a:cubicBezTo>
                  <a:cubicBezTo>
                    <a:pt x="331576" y="265268"/>
                    <a:pt x="344094" y="258919"/>
                    <a:pt x="358649" y="254127"/>
                  </a:cubicBezTo>
                  <a:cubicBezTo>
                    <a:pt x="371586" y="249994"/>
                    <a:pt x="381505" y="239531"/>
                    <a:pt x="384943" y="226395"/>
                  </a:cubicBezTo>
                  <a:cubicBezTo>
                    <a:pt x="396922" y="187404"/>
                    <a:pt x="406086" y="147993"/>
                    <a:pt x="394047" y="107264"/>
                  </a:cubicBezTo>
                  <a:cubicBezTo>
                    <a:pt x="391112" y="97321"/>
                    <a:pt x="396203" y="93428"/>
                    <a:pt x="403091" y="88876"/>
                  </a:cubicBezTo>
                  <a:cubicBezTo>
                    <a:pt x="409979" y="84324"/>
                    <a:pt x="422018" y="82108"/>
                    <a:pt x="423276" y="71866"/>
                  </a:cubicBezTo>
                  <a:cubicBezTo>
                    <a:pt x="427588" y="38145"/>
                    <a:pt x="456398" y="32874"/>
                    <a:pt x="480056" y="25447"/>
                  </a:cubicBezTo>
                  <a:cubicBezTo>
                    <a:pt x="503715" y="18020"/>
                    <a:pt x="529590" y="12450"/>
                    <a:pt x="555225" y="25148"/>
                  </a:cubicBezTo>
                  <a:cubicBezTo>
                    <a:pt x="570678" y="32755"/>
                    <a:pt x="584214" y="23950"/>
                    <a:pt x="592899" y="10893"/>
                  </a:cubicBezTo>
                  <a:cubicBezTo>
                    <a:pt x="599847" y="411"/>
                    <a:pt x="605597" y="1250"/>
                    <a:pt x="615060" y="7119"/>
                  </a:cubicBezTo>
                  <a:cubicBezTo>
                    <a:pt x="648703" y="27160"/>
                    <a:pt x="680945" y="49471"/>
                    <a:pt x="711551" y="73903"/>
                  </a:cubicBezTo>
                  <a:cubicBezTo>
                    <a:pt x="728999" y="89391"/>
                    <a:pt x="751471" y="98034"/>
                    <a:pt x="774801" y="98220"/>
                  </a:cubicBezTo>
                  <a:cubicBezTo>
                    <a:pt x="799357" y="98220"/>
                    <a:pt x="808641" y="89056"/>
                    <a:pt x="813912" y="64858"/>
                  </a:cubicBezTo>
                  <a:cubicBezTo>
                    <a:pt x="818404" y="44074"/>
                    <a:pt x="839607" y="46171"/>
                    <a:pt x="853922" y="40900"/>
                  </a:cubicBezTo>
                  <a:cubicBezTo>
                    <a:pt x="865901" y="36169"/>
                    <a:pt x="873388" y="47968"/>
                    <a:pt x="875604" y="58509"/>
                  </a:cubicBezTo>
                  <a:cubicBezTo>
                    <a:pt x="883451" y="96723"/>
                    <a:pt x="905552" y="125412"/>
                    <a:pt x="933762" y="150628"/>
                  </a:cubicBezTo>
                  <a:cubicBezTo>
                    <a:pt x="948137" y="163446"/>
                    <a:pt x="955864" y="178420"/>
                    <a:pt x="950114" y="199083"/>
                  </a:cubicBezTo>
                  <a:cubicBezTo>
                    <a:pt x="945682" y="214956"/>
                    <a:pt x="957301" y="222263"/>
                    <a:pt x="970778" y="224599"/>
                  </a:cubicBezTo>
                  <a:cubicBezTo>
                    <a:pt x="988339" y="226923"/>
                    <a:pt x="1006152" y="222862"/>
                    <a:pt x="1020970" y="213159"/>
                  </a:cubicBezTo>
                  <a:cubicBezTo>
                    <a:pt x="1038339" y="203156"/>
                    <a:pt x="1053673" y="205373"/>
                    <a:pt x="1064753" y="222203"/>
                  </a:cubicBezTo>
                  <a:cubicBezTo>
                    <a:pt x="1075834" y="239034"/>
                    <a:pt x="1092125" y="240890"/>
                    <a:pt x="1109076" y="236039"/>
                  </a:cubicBezTo>
                  <a:cubicBezTo>
                    <a:pt x="1120378" y="232014"/>
                    <a:pt x="1132974" y="234547"/>
                    <a:pt x="1141839" y="242627"/>
                  </a:cubicBezTo>
                  <a:cubicBezTo>
                    <a:pt x="1159364" y="256757"/>
                    <a:pt x="1180974" y="264866"/>
                    <a:pt x="1203471" y="265747"/>
                  </a:cubicBezTo>
                  <a:cubicBezTo>
                    <a:pt x="1214671" y="266346"/>
                    <a:pt x="1224733" y="270119"/>
                    <a:pt x="1222697" y="284734"/>
                  </a:cubicBezTo>
                  <a:cubicBezTo>
                    <a:pt x="1221140" y="296713"/>
                    <a:pt x="1219103" y="306535"/>
                    <a:pt x="1202093" y="303361"/>
                  </a:cubicBezTo>
                  <a:cubicBezTo>
                    <a:pt x="1190114" y="301145"/>
                    <a:pt x="1192270" y="313064"/>
                    <a:pt x="1192450" y="319892"/>
                  </a:cubicBezTo>
                  <a:cubicBezTo>
                    <a:pt x="1192809" y="337861"/>
                    <a:pt x="1190593" y="349840"/>
                    <a:pt x="1168072" y="339058"/>
                  </a:cubicBezTo>
                  <a:cubicBezTo>
                    <a:pt x="1162712" y="337507"/>
                    <a:pt x="1157022" y="337507"/>
                    <a:pt x="1151661" y="339058"/>
                  </a:cubicBezTo>
                  <a:cubicBezTo>
                    <a:pt x="1138185" y="341454"/>
                    <a:pt x="1135070" y="348043"/>
                    <a:pt x="1145672" y="358225"/>
                  </a:cubicBezTo>
                  <a:cubicBezTo>
                    <a:pt x="1150086" y="362741"/>
                    <a:pt x="1154991" y="366760"/>
                    <a:pt x="1160286" y="370204"/>
                  </a:cubicBezTo>
                  <a:cubicBezTo>
                    <a:pt x="1186520" y="386136"/>
                    <a:pt x="1208741" y="407758"/>
                    <a:pt x="1235634" y="422792"/>
                  </a:cubicBezTo>
                  <a:cubicBezTo>
                    <a:pt x="1245098" y="428063"/>
                    <a:pt x="1245816" y="436149"/>
                    <a:pt x="1234856" y="441719"/>
                  </a:cubicBezTo>
                  <a:cubicBezTo>
                    <a:pt x="1227417" y="445612"/>
                    <a:pt x="1219708" y="448972"/>
                    <a:pt x="1211796" y="451781"/>
                  </a:cubicBezTo>
                  <a:cubicBezTo>
                    <a:pt x="1205441" y="453117"/>
                    <a:pt x="1200548" y="458196"/>
                    <a:pt x="1199458" y="464599"/>
                  </a:cubicBezTo>
                  <a:cubicBezTo>
                    <a:pt x="1196882" y="484364"/>
                    <a:pt x="1183765" y="496164"/>
                    <a:pt x="1169510" y="508023"/>
                  </a:cubicBezTo>
                  <a:cubicBezTo>
                    <a:pt x="1154057" y="520780"/>
                    <a:pt x="1156273" y="530004"/>
                    <a:pt x="1173942" y="539108"/>
                  </a:cubicBezTo>
                  <a:cubicBezTo>
                    <a:pt x="1186879" y="545817"/>
                    <a:pt x="1201195" y="544559"/>
                    <a:pt x="1214731" y="547853"/>
                  </a:cubicBezTo>
                  <a:cubicBezTo>
                    <a:pt x="1234077" y="552645"/>
                    <a:pt x="1247074" y="563546"/>
                    <a:pt x="1251686" y="583311"/>
                  </a:cubicBezTo>
                  <a:cubicBezTo>
                    <a:pt x="1254381" y="594871"/>
                    <a:pt x="1257376" y="606431"/>
                    <a:pt x="1259053" y="618110"/>
                  </a:cubicBezTo>
                  <a:cubicBezTo>
                    <a:pt x="1262647" y="644105"/>
                    <a:pt x="1252585" y="655485"/>
                    <a:pt x="1226231" y="658240"/>
                  </a:cubicBezTo>
                  <a:cubicBezTo>
                    <a:pt x="1178314" y="663271"/>
                    <a:pt x="1129740" y="661534"/>
                    <a:pt x="1081524" y="663630"/>
                  </a:cubicBezTo>
                  <a:cubicBezTo>
                    <a:pt x="1049480" y="665008"/>
                    <a:pt x="1017376" y="666326"/>
                    <a:pt x="986051" y="674951"/>
                  </a:cubicBezTo>
                  <a:cubicBezTo>
                    <a:pt x="964548" y="680940"/>
                    <a:pt x="959577" y="689625"/>
                    <a:pt x="970299" y="709810"/>
                  </a:cubicBezTo>
                  <a:cubicBezTo>
                    <a:pt x="982278" y="732270"/>
                    <a:pt x="975869" y="754971"/>
                    <a:pt x="970837" y="776713"/>
                  </a:cubicBezTo>
                  <a:cubicBezTo>
                    <a:pt x="966944" y="793304"/>
                    <a:pt x="949335" y="791986"/>
                    <a:pt x="935559" y="792944"/>
                  </a:cubicBezTo>
                  <a:cubicBezTo>
                    <a:pt x="914716" y="794382"/>
                    <a:pt x="893633" y="787733"/>
                    <a:pt x="872969" y="792585"/>
                  </a:cubicBezTo>
                  <a:cubicBezTo>
                    <a:pt x="865482" y="794322"/>
                    <a:pt x="857696" y="794921"/>
                    <a:pt x="850388" y="797137"/>
                  </a:cubicBezTo>
                  <a:cubicBezTo>
                    <a:pt x="835175" y="801689"/>
                    <a:pt x="820441" y="808457"/>
                    <a:pt x="819542" y="826785"/>
                  </a:cubicBezTo>
                  <a:cubicBezTo>
                    <a:pt x="818644" y="842597"/>
                    <a:pt x="830383" y="852181"/>
                    <a:pt x="842841" y="858829"/>
                  </a:cubicBezTo>
                  <a:cubicBezTo>
                    <a:pt x="866261" y="871407"/>
                    <a:pt x="890458" y="882787"/>
                    <a:pt x="914177" y="894766"/>
                  </a:cubicBezTo>
                  <a:cubicBezTo>
                    <a:pt x="918908" y="897222"/>
                    <a:pt x="926156" y="897881"/>
                    <a:pt x="926815" y="904469"/>
                  </a:cubicBezTo>
                  <a:cubicBezTo>
                    <a:pt x="927533" y="912375"/>
                    <a:pt x="919747" y="913933"/>
                    <a:pt x="914836" y="917287"/>
                  </a:cubicBezTo>
                  <a:cubicBezTo>
                    <a:pt x="895729" y="930104"/>
                    <a:pt x="873328" y="933339"/>
                    <a:pt x="851766" y="939089"/>
                  </a:cubicBezTo>
                  <a:cubicBezTo>
                    <a:pt x="843680" y="941245"/>
                    <a:pt x="835355" y="942802"/>
                    <a:pt x="827808" y="945617"/>
                  </a:cubicBezTo>
                  <a:cubicBezTo>
                    <a:pt x="773902" y="965083"/>
                    <a:pt x="761204" y="986106"/>
                    <a:pt x="769650" y="1042707"/>
                  </a:cubicBezTo>
                  <a:cubicBezTo>
                    <a:pt x="771386" y="1054686"/>
                    <a:pt x="771386" y="1060676"/>
                    <a:pt x="757251" y="1062413"/>
                  </a:cubicBezTo>
                  <a:cubicBezTo>
                    <a:pt x="739349" y="1065030"/>
                    <a:pt x="724585" y="1077782"/>
                    <a:pt x="719398" y="1095116"/>
                  </a:cubicBezTo>
                  <a:cubicBezTo>
                    <a:pt x="710713" y="1120152"/>
                    <a:pt x="704244" y="1146027"/>
                    <a:pt x="697416" y="1171662"/>
                  </a:cubicBezTo>
                  <a:cubicBezTo>
                    <a:pt x="694421" y="1183042"/>
                    <a:pt x="695739" y="1192265"/>
                    <a:pt x="711012" y="1193523"/>
                  </a:cubicBezTo>
                  <a:cubicBezTo>
                    <a:pt x="718631" y="1194626"/>
                    <a:pt x="726094" y="1196632"/>
                    <a:pt x="733233" y="1199513"/>
                  </a:cubicBezTo>
                  <a:cubicBezTo>
                    <a:pt x="755874" y="1207060"/>
                    <a:pt x="768512" y="1240362"/>
                    <a:pt x="757191" y="1261504"/>
                  </a:cubicBezTo>
                  <a:cubicBezTo>
                    <a:pt x="752280" y="1270429"/>
                    <a:pt x="748028" y="1280132"/>
                    <a:pt x="755275" y="1288936"/>
                  </a:cubicBezTo>
                  <a:cubicBezTo>
                    <a:pt x="762522" y="1297741"/>
                    <a:pt x="772225" y="1293489"/>
                    <a:pt x="780910" y="1291811"/>
                  </a:cubicBezTo>
                  <a:cubicBezTo>
                    <a:pt x="789595" y="1290134"/>
                    <a:pt x="798219" y="1285822"/>
                    <a:pt x="807144" y="1284444"/>
                  </a:cubicBezTo>
                  <a:cubicBezTo>
                    <a:pt x="827508" y="1281210"/>
                    <a:pt x="835295" y="1289595"/>
                    <a:pt x="832719" y="1310319"/>
                  </a:cubicBezTo>
                  <a:cubicBezTo>
                    <a:pt x="831863" y="1315865"/>
                    <a:pt x="831485" y="1321477"/>
                    <a:pt x="831581" y="1327090"/>
                  </a:cubicBezTo>
                  <a:cubicBezTo>
                    <a:pt x="831252" y="1347364"/>
                    <a:pt x="847423" y="1364069"/>
                    <a:pt x="867698" y="1364398"/>
                  </a:cubicBezTo>
                  <a:cubicBezTo>
                    <a:pt x="869093" y="1364416"/>
                    <a:pt x="870495" y="1364363"/>
                    <a:pt x="871891" y="1364225"/>
                  </a:cubicBezTo>
                  <a:cubicBezTo>
                    <a:pt x="876083" y="1364225"/>
                    <a:pt x="880276" y="1364225"/>
                    <a:pt x="884469" y="1363626"/>
                  </a:cubicBezTo>
                  <a:cubicBezTo>
                    <a:pt x="923640" y="1360152"/>
                    <a:pt x="937895" y="1379857"/>
                    <a:pt x="921963" y="1415315"/>
                  </a:cubicBezTo>
                  <a:cubicBezTo>
                    <a:pt x="915974" y="1428133"/>
                    <a:pt x="909984" y="1440771"/>
                    <a:pt x="898844" y="1449755"/>
                  </a:cubicBezTo>
                  <a:cubicBezTo>
                    <a:pt x="891812" y="1455188"/>
                    <a:pt x="890189" y="1465130"/>
                    <a:pt x="895130" y="1472515"/>
                  </a:cubicBezTo>
                  <a:cubicBezTo>
                    <a:pt x="899382" y="1480960"/>
                    <a:pt x="906151" y="1472156"/>
                    <a:pt x="911781" y="1473174"/>
                  </a:cubicBezTo>
                  <a:cubicBezTo>
                    <a:pt x="913853" y="1473156"/>
                    <a:pt x="915896" y="1472683"/>
                    <a:pt x="917770" y="1471797"/>
                  </a:cubicBezTo>
                  <a:cubicBezTo>
                    <a:pt x="950233" y="1460776"/>
                    <a:pt x="958918" y="1478325"/>
                    <a:pt x="954846" y="1506775"/>
                  </a:cubicBezTo>
                  <a:cubicBezTo>
                    <a:pt x="948317" y="1552475"/>
                    <a:pt x="924898" y="1592665"/>
                    <a:pt x="897526" y="1629022"/>
                  </a:cubicBezTo>
                  <a:cubicBezTo>
                    <a:pt x="884589" y="1646151"/>
                    <a:pt x="860810" y="1651422"/>
                    <a:pt x="839308" y="1654537"/>
                  </a:cubicBezTo>
                  <a:cubicBezTo>
                    <a:pt x="820800" y="1657232"/>
                    <a:pt x="807982" y="1662503"/>
                    <a:pt x="805706" y="1684484"/>
                  </a:cubicBezTo>
                  <a:cubicBezTo>
                    <a:pt x="803802" y="1699099"/>
                    <a:pt x="799447" y="1713234"/>
                    <a:pt x="792829" y="1726411"/>
                  </a:cubicBezTo>
                  <a:cubicBezTo>
                    <a:pt x="776837" y="1759772"/>
                    <a:pt x="754317" y="1783371"/>
                    <a:pt x="712450" y="1781514"/>
                  </a:cubicBezTo>
                  <a:cubicBezTo>
                    <a:pt x="684898" y="1780316"/>
                    <a:pt x="656747" y="1778160"/>
                    <a:pt x="630154" y="1791996"/>
                  </a:cubicBezTo>
                  <a:cubicBezTo>
                    <a:pt x="618174" y="1797986"/>
                    <a:pt x="608412" y="1791996"/>
                    <a:pt x="608591" y="1776124"/>
                  </a:cubicBezTo>
                  <a:cubicBezTo>
                    <a:pt x="608771" y="1760252"/>
                    <a:pt x="607393" y="1746057"/>
                    <a:pt x="607393" y="1726890"/>
                  </a:cubicBezTo>
                  <a:close/>
                </a:path>
              </a:pathLst>
            </a:custGeom>
            <a:grpFill/>
            <a:ln w="12700" cap="flat">
              <a:solidFill>
                <a:srgbClr val="79D5FF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683350"/>
              <a:endParaRPr lang="pl-PL" sz="1350" dirty="0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52" name="Dowolny kształt: kształt 78">
              <a:extLst>
                <a:ext uri="{FF2B5EF4-FFF2-40B4-BE49-F238E27FC236}">
                  <a16:creationId xmlns:a16="http://schemas.microsoft.com/office/drawing/2014/main" id="{C4F3B0E5-1834-4265-921B-25F43B7D89C8}"/>
                </a:ext>
              </a:extLst>
            </p:cNvPr>
            <p:cNvSpPr/>
            <p:nvPr/>
          </p:nvSpPr>
          <p:spPr>
            <a:xfrm>
              <a:off x="7400330" y="2966204"/>
              <a:ext cx="1713005" cy="2120290"/>
            </a:xfrm>
            <a:custGeom>
              <a:avLst/>
              <a:gdLst>
                <a:gd name="connsiteX0" fmla="*/ 579971 w 1713002"/>
                <a:gd name="connsiteY0" fmla="*/ 1798780 h 2120289"/>
                <a:gd name="connsiteX1" fmla="*/ 506540 w 1713002"/>
                <a:gd name="connsiteY1" fmla="*/ 1789197 h 2120289"/>
                <a:gd name="connsiteX2" fmla="*/ 435144 w 1713002"/>
                <a:gd name="connsiteY2" fmla="*/ 1725288 h 2120289"/>
                <a:gd name="connsiteX3" fmla="*/ 439038 w 1713002"/>
                <a:gd name="connsiteY3" fmla="*/ 1700013 h 2120289"/>
                <a:gd name="connsiteX4" fmla="*/ 434845 w 1713002"/>
                <a:gd name="connsiteY4" fmla="*/ 1591243 h 2120289"/>
                <a:gd name="connsiteX5" fmla="*/ 396812 w 1713002"/>
                <a:gd name="connsiteY5" fmla="*/ 1571358 h 2120289"/>
                <a:gd name="connsiteX6" fmla="*/ 347039 w 1713002"/>
                <a:gd name="connsiteY6" fmla="*/ 1578485 h 2120289"/>
                <a:gd name="connsiteX7" fmla="*/ 316492 w 1713002"/>
                <a:gd name="connsiteY7" fmla="*/ 1598131 h 2120289"/>
                <a:gd name="connsiteX8" fmla="*/ 287443 w 1713002"/>
                <a:gd name="connsiteY8" fmla="*/ 1616099 h 2120289"/>
                <a:gd name="connsiteX9" fmla="*/ 205746 w 1713002"/>
                <a:gd name="connsiteY9" fmla="*/ 1613943 h 2120289"/>
                <a:gd name="connsiteX10" fmla="*/ 192269 w 1713002"/>
                <a:gd name="connsiteY10" fmla="*/ 1599508 h 2120289"/>
                <a:gd name="connsiteX11" fmla="*/ 156332 w 1713002"/>
                <a:gd name="connsiteY11" fmla="*/ 1397721 h 2120289"/>
                <a:gd name="connsiteX12" fmla="*/ 158728 w 1713002"/>
                <a:gd name="connsiteY12" fmla="*/ 1375381 h 2120289"/>
                <a:gd name="connsiteX13" fmla="*/ 152739 w 1713002"/>
                <a:gd name="connsiteY13" fmla="*/ 1309496 h 2120289"/>
                <a:gd name="connsiteX14" fmla="*/ 130517 w 1713002"/>
                <a:gd name="connsiteY14" fmla="*/ 1231632 h 2120289"/>
                <a:gd name="connsiteX15" fmla="*/ 139622 w 1713002"/>
                <a:gd name="connsiteY15" fmla="*/ 1174672 h 2120289"/>
                <a:gd name="connsiteX16" fmla="*/ 158249 w 1713002"/>
                <a:gd name="connsiteY16" fmla="*/ 1119927 h 2120289"/>
                <a:gd name="connsiteX17" fmla="*/ 154955 w 1713002"/>
                <a:gd name="connsiteY17" fmla="*/ 1106631 h 2120289"/>
                <a:gd name="connsiteX18" fmla="*/ 136028 w 1713002"/>
                <a:gd name="connsiteY18" fmla="*/ 1096628 h 2120289"/>
                <a:gd name="connsiteX19" fmla="*/ 122012 w 1713002"/>
                <a:gd name="connsiteY19" fmla="*/ 1009062 h 2120289"/>
                <a:gd name="connsiteX20" fmla="*/ 122791 w 1713002"/>
                <a:gd name="connsiteY20" fmla="*/ 1003072 h 2120289"/>
                <a:gd name="connsiteX21" fmla="*/ 164298 w 1713002"/>
                <a:gd name="connsiteY21" fmla="*/ 919219 h 2120289"/>
                <a:gd name="connsiteX22" fmla="*/ 154775 w 1713002"/>
                <a:gd name="connsiteY22" fmla="*/ 829376 h 2120289"/>
                <a:gd name="connsiteX23" fmla="*/ 140041 w 1713002"/>
                <a:gd name="connsiteY23" fmla="*/ 814402 h 2120289"/>
                <a:gd name="connsiteX24" fmla="*/ 76132 w 1713002"/>
                <a:gd name="connsiteY24" fmla="*/ 784455 h 2120289"/>
                <a:gd name="connsiteX25" fmla="*/ 6534 w 1713002"/>
                <a:gd name="connsiteY25" fmla="*/ 746720 h 2120289"/>
                <a:gd name="connsiteX26" fmla="*/ 4678 w 1713002"/>
                <a:gd name="connsiteY26" fmla="*/ 733484 h 2120289"/>
                <a:gd name="connsiteX27" fmla="*/ 17735 w 1713002"/>
                <a:gd name="connsiteY27" fmla="*/ 730908 h 2120289"/>
                <a:gd name="connsiteX28" fmla="*/ 46724 w 1713002"/>
                <a:gd name="connsiteY28" fmla="*/ 742887 h 2120289"/>
                <a:gd name="connsiteX29" fmla="*/ 113268 w 1713002"/>
                <a:gd name="connsiteY29" fmla="*/ 731328 h 2120289"/>
                <a:gd name="connsiteX30" fmla="*/ 141778 w 1713002"/>
                <a:gd name="connsiteY30" fmla="*/ 695391 h 2120289"/>
                <a:gd name="connsiteX31" fmla="*/ 143036 w 1713002"/>
                <a:gd name="connsiteY31" fmla="*/ 679938 h 2120289"/>
                <a:gd name="connsiteX32" fmla="*/ 171486 w 1713002"/>
                <a:gd name="connsiteY32" fmla="*/ 579553 h 2120289"/>
                <a:gd name="connsiteX33" fmla="*/ 168611 w 1713002"/>
                <a:gd name="connsiteY33" fmla="*/ 517621 h 2120289"/>
                <a:gd name="connsiteX34" fmla="*/ 151720 w 1713002"/>
                <a:gd name="connsiteY34" fmla="*/ 505043 h 2120289"/>
                <a:gd name="connsiteX35" fmla="*/ 154775 w 1713002"/>
                <a:gd name="connsiteY35" fmla="*/ 479109 h 2120289"/>
                <a:gd name="connsiteX36" fmla="*/ 184244 w 1713002"/>
                <a:gd name="connsiteY36" fmla="*/ 394357 h 2120289"/>
                <a:gd name="connsiteX37" fmla="*/ 180470 w 1713002"/>
                <a:gd name="connsiteY37" fmla="*/ 330988 h 2120289"/>
                <a:gd name="connsiteX38" fmla="*/ 212694 w 1713002"/>
                <a:gd name="connsiteY38" fmla="*/ 311762 h 2120289"/>
                <a:gd name="connsiteX39" fmla="*/ 237490 w 1713002"/>
                <a:gd name="connsiteY39" fmla="*/ 315894 h 2120289"/>
                <a:gd name="connsiteX40" fmla="*/ 298284 w 1713002"/>
                <a:gd name="connsiteY40" fmla="*/ 310324 h 2120289"/>
                <a:gd name="connsiteX41" fmla="*/ 374291 w 1713002"/>
                <a:gd name="connsiteY41" fmla="*/ 307389 h 2120289"/>
                <a:gd name="connsiteX42" fmla="*/ 398249 w 1713002"/>
                <a:gd name="connsiteY42" fmla="*/ 314217 h 2120289"/>
                <a:gd name="connsiteX43" fmla="*/ 477311 w 1713002"/>
                <a:gd name="connsiteY43" fmla="*/ 302658 h 2120289"/>
                <a:gd name="connsiteX44" fmla="*/ 491506 w 1713002"/>
                <a:gd name="connsiteY44" fmla="*/ 293673 h 2120289"/>
                <a:gd name="connsiteX45" fmla="*/ 561104 w 1713002"/>
                <a:gd name="connsiteY45" fmla="*/ 293673 h 2120289"/>
                <a:gd name="connsiteX46" fmla="*/ 659991 w 1713002"/>
                <a:gd name="connsiteY46" fmla="*/ 271931 h 2120289"/>
                <a:gd name="connsiteX47" fmla="*/ 662027 w 1713002"/>
                <a:gd name="connsiteY47" fmla="*/ 229286 h 2120289"/>
                <a:gd name="connsiteX48" fmla="*/ 685566 w 1713002"/>
                <a:gd name="connsiteY48" fmla="*/ 204130 h 2120289"/>
                <a:gd name="connsiteX49" fmla="*/ 811346 w 1713002"/>
                <a:gd name="connsiteY49" fmla="*/ 227070 h 2120289"/>
                <a:gd name="connsiteX50" fmla="*/ 905022 w 1713002"/>
                <a:gd name="connsiteY50" fmla="*/ 180112 h 2120289"/>
                <a:gd name="connsiteX51" fmla="*/ 907418 w 1713002"/>
                <a:gd name="connsiteY51" fmla="*/ 165737 h 2120289"/>
                <a:gd name="connsiteX52" fmla="*/ 946589 w 1713002"/>
                <a:gd name="connsiteY52" fmla="*/ 133753 h 2120289"/>
                <a:gd name="connsiteX53" fmla="*/ 973183 w 1713002"/>
                <a:gd name="connsiteY53" fmla="*/ 127764 h 2120289"/>
                <a:gd name="connsiteX54" fmla="*/ 963061 w 1713002"/>
                <a:gd name="connsiteY54" fmla="*/ 102428 h 2120289"/>
                <a:gd name="connsiteX55" fmla="*/ 951082 w 1713002"/>
                <a:gd name="connsiteY55" fmla="*/ 87933 h 2120289"/>
                <a:gd name="connsiteX56" fmla="*/ 929340 w 1713002"/>
                <a:gd name="connsiteY56" fmla="*/ 62178 h 2120289"/>
                <a:gd name="connsiteX57" fmla="*/ 948207 w 1713002"/>
                <a:gd name="connsiteY57" fmla="*/ 6835 h 2120289"/>
                <a:gd name="connsiteX58" fmla="*/ 955813 w 1713002"/>
                <a:gd name="connsiteY58" fmla="*/ 3164 h 2120289"/>
                <a:gd name="connsiteX59" fmla="*/ 957011 w 1713002"/>
                <a:gd name="connsiteY59" fmla="*/ 3721 h 2120289"/>
                <a:gd name="connsiteX60" fmla="*/ 986180 w 1713002"/>
                <a:gd name="connsiteY60" fmla="*/ 14981 h 2120289"/>
                <a:gd name="connsiteX61" fmla="*/ 1048831 w 1713002"/>
                <a:gd name="connsiteY61" fmla="*/ 31991 h 2120289"/>
                <a:gd name="connsiteX62" fmla="*/ 1153887 w 1713002"/>
                <a:gd name="connsiteY62" fmla="*/ 67389 h 2120289"/>
                <a:gd name="connsiteX63" fmla="*/ 1167842 w 1713002"/>
                <a:gd name="connsiteY63" fmla="*/ 82782 h 2120289"/>
                <a:gd name="connsiteX64" fmla="*/ 1216417 w 1713002"/>
                <a:gd name="connsiteY64" fmla="*/ 119558 h 2120289"/>
                <a:gd name="connsiteX65" fmla="*/ 1306260 w 1713002"/>
                <a:gd name="connsiteY65" fmla="*/ 215390 h 2120289"/>
                <a:gd name="connsiteX66" fmla="*/ 1343276 w 1713002"/>
                <a:gd name="connsiteY66" fmla="*/ 263307 h 2120289"/>
                <a:gd name="connsiteX67" fmla="*/ 1348546 w 1713002"/>
                <a:gd name="connsiteY67" fmla="*/ 290559 h 2120289"/>
                <a:gd name="connsiteX68" fmla="*/ 1332015 w 1713002"/>
                <a:gd name="connsiteY68" fmla="*/ 306611 h 2120289"/>
                <a:gd name="connsiteX69" fmla="*/ 1315783 w 1713002"/>
                <a:gd name="connsiteY69" fmla="*/ 366506 h 2120289"/>
                <a:gd name="connsiteX70" fmla="*/ 1306320 w 1713002"/>
                <a:gd name="connsiteY70" fmla="*/ 393698 h 2120289"/>
                <a:gd name="connsiteX71" fmla="*/ 1290807 w 1713002"/>
                <a:gd name="connsiteY71" fmla="*/ 458265 h 2120289"/>
                <a:gd name="connsiteX72" fmla="*/ 1267807 w 1713002"/>
                <a:gd name="connsiteY72" fmla="*/ 535410 h 2120289"/>
                <a:gd name="connsiteX73" fmla="*/ 1256248 w 1713002"/>
                <a:gd name="connsiteY73" fmla="*/ 555715 h 2120289"/>
                <a:gd name="connsiteX74" fmla="*/ 1259123 w 1713002"/>
                <a:gd name="connsiteY74" fmla="*/ 593269 h 2120289"/>
                <a:gd name="connsiteX75" fmla="*/ 1259123 w 1713002"/>
                <a:gd name="connsiteY75" fmla="*/ 643222 h 2120289"/>
                <a:gd name="connsiteX76" fmla="*/ 1262836 w 1713002"/>
                <a:gd name="connsiteY76" fmla="*/ 696648 h 2120289"/>
                <a:gd name="connsiteX77" fmla="*/ 1273078 w 1713002"/>
                <a:gd name="connsiteY77" fmla="*/ 747380 h 2120289"/>
                <a:gd name="connsiteX78" fmla="*/ 1284219 w 1713002"/>
                <a:gd name="connsiteY78" fmla="*/ 764989 h 2120289"/>
                <a:gd name="connsiteX79" fmla="*/ 1332135 w 1713002"/>
                <a:gd name="connsiteY79" fmla="*/ 785652 h 2120289"/>
                <a:gd name="connsiteX80" fmla="*/ 1351960 w 1713002"/>
                <a:gd name="connsiteY80" fmla="*/ 819014 h 2120289"/>
                <a:gd name="connsiteX81" fmla="*/ 1362262 w 1713002"/>
                <a:gd name="connsiteY81" fmla="*/ 860162 h 2120289"/>
                <a:gd name="connsiteX82" fmla="*/ 1363879 w 1713002"/>
                <a:gd name="connsiteY82" fmla="*/ 914906 h 2120289"/>
                <a:gd name="connsiteX83" fmla="*/ 1348187 w 1713002"/>
                <a:gd name="connsiteY83" fmla="*/ 969231 h 2120289"/>
                <a:gd name="connsiteX84" fmla="*/ 1380111 w 1713002"/>
                <a:gd name="connsiteY84" fmla="*/ 1016429 h 2120289"/>
                <a:gd name="connsiteX85" fmla="*/ 1414071 w 1713002"/>
                <a:gd name="connsiteY85" fmla="*/ 1053504 h 2120289"/>
                <a:gd name="connsiteX86" fmla="*/ 1445217 w 1713002"/>
                <a:gd name="connsiteY86" fmla="*/ 1104415 h 2120289"/>
                <a:gd name="connsiteX87" fmla="*/ 1499123 w 1713002"/>
                <a:gd name="connsiteY87" fmla="*/ 1149456 h 2120289"/>
                <a:gd name="connsiteX88" fmla="*/ 1500560 w 1713002"/>
                <a:gd name="connsiteY88" fmla="*/ 1167425 h 2120289"/>
                <a:gd name="connsiteX89" fmla="*/ 1521763 w 1713002"/>
                <a:gd name="connsiteY89" fmla="*/ 1208872 h 2120289"/>
                <a:gd name="connsiteX90" fmla="*/ 1551292 w 1713002"/>
                <a:gd name="connsiteY90" fmla="*/ 1253733 h 2120289"/>
                <a:gd name="connsiteX91" fmla="*/ 1595075 w 1713002"/>
                <a:gd name="connsiteY91" fmla="*/ 1362144 h 2120289"/>
                <a:gd name="connsiteX92" fmla="*/ 1633228 w 1713002"/>
                <a:gd name="connsiteY92" fmla="*/ 1393768 h 2120289"/>
                <a:gd name="connsiteX93" fmla="*/ 1684019 w 1713002"/>
                <a:gd name="connsiteY93" fmla="*/ 1413594 h 2120289"/>
                <a:gd name="connsiteX94" fmla="*/ 1715105 w 1713002"/>
                <a:gd name="connsiteY94" fmla="*/ 1440007 h 2120289"/>
                <a:gd name="connsiteX95" fmla="*/ 1676772 w 1713002"/>
                <a:gd name="connsiteY95" fmla="*/ 1483012 h 2120289"/>
                <a:gd name="connsiteX96" fmla="*/ 1625022 w 1713002"/>
                <a:gd name="connsiteY96" fmla="*/ 1505293 h 2120289"/>
                <a:gd name="connsiteX97" fmla="*/ 1616757 w 1713002"/>
                <a:gd name="connsiteY97" fmla="*/ 1548777 h 2120289"/>
                <a:gd name="connsiteX98" fmla="*/ 1676053 w 1713002"/>
                <a:gd name="connsiteY98" fmla="*/ 1610709 h 2120289"/>
                <a:gd name="connsiteX99" fmla="*/ 1682042 w 1713002"/>
                <a:gd name="connsiteY99" fmla="*/ 1625323 h 2120289"/>
                <a:gd name="connsiteX100" fmla="*/ 1696956 w 1713002"/>
                <a:gd name="connsiteY100" fmla="*/ 1711213 h 2120289"/>
                <a:gd name="connsiteX101" fmla="*/ 1692824 w 1713002"/>
                <a:gd name="connsiteY101" fmla="*/ 1813035 h 2120289"/>
                <a:gd name="connsiteX102" fmla="*/ 1686056 w 1713002"/>
                <a:gd name="connsiteY102" fmla="*/ 1847954 h 2120289"/>
                <a:gd name="connsiteX103" fmla="*/ 1592798 w 1713002"/>
                <a:gd name="connsiteY103" fmla="*/ 1933065 h 2120289"/>
                <a:gd name="connsiteX104" fmla="*/ 1493612 w 1713002"/>
                <a:gd name="connsiteY104" fmla="*/ 1948937 h 2120289"/>
                <a:gd name="connsiteX105" fmla="*/ 1449230 w 1713002"/>
                <a:gd name="connsiteY105" fmla="*/ 2001405 h 2120289"/>
                <a:gd name="connsiteX106" fmla="*/ 1428865 w 1713002"/>
                <a:gd name="connsiteY106" fmla="*/ 2034946 h 2120289"/>
                <a:gd name="connsiteX107" fmla="*/ 1387298 w 1713002"/>
                <a:gd name="connsiteY107" fmla="*/ 2084181 h 2120289"/>
                <a:gd name="connsiteX108" fmla="*/ 1364898 w 1713002"/>
                <a:gd name="connsiteY108" fmla="*/ 2090829 h 2120289"/>
                <a:gd name="connsiteX109" fmla="*/ 1352919 w 1713002"/>
                <a:gd name="connsiteY109" fmla="*/ 2086576 h 2120289"/>
                <a:gd name="connsiteX110" fmla="*/ 1268047 w 1713002"/>
                <a:gd name="connsiteY110" fmla="*/ 2016020 h 2120289"/>
                <a:gd name="connsiteX111" fmla="*/ 1261459 w 1713002"/>
                <a:gd name="connsiteY111" fmla="*/ 2005298 h 2120289"/>
                <a:gd name="connsiteX112" fmla="*/ 1214321 w 1713002"/>
                <a:gd name="connsiteY112" fmla="*/ 1998111 h 2120289"/>
                <a:gd name="connsiteX113" fmla="*/ 1152749 w 1713002"/>
                <a:gd name="connsiteY113" fmla="*/ 1999788 h 2120289"/>
                <a:gd name="connsiteX114" fmla="*/ 1072190 w 1713002"/>
                <a:gd name="connsiteY114" fmla="*/ 2024884 h 2120289"/>
                <a:gd name="connsiteX115" fmla="*/ 1032599 w 1713002"/>
                <a:gd name="connsiteY115" fmla="*/ 2092206 h 2120289"/>
                <a:gd name="connsiteX116" fmla="*/ 1019482 w 1713002"/>
                <a:gd name="connsiteY116" fmla="*/ 2096578 h 2120289"/>
                <a:gd name="connsiteX117" fmla="*/ 981688 w 1713002"/>
                <a:gd name="connsiteY117" fmla="*/ 2096578 h 2120289"/>
                <a:gd name="connsiteX118" fmla="*/ 814521 w 1713002"/>
                <a:gd name="connsiteY118" fmla="*/ 2113230 h 2120289"/>
                <a:gd name="connsiteX119" fmla="*/ 760615 w 1713002"/>
                <a:gd name="connsiteY119" fmla="*/ 2118800 h 2120289"/>
                <a:gd name="connsiteX120" fmla="*/ 743844 w 1713002"/>
                <a:gd name="connsiteY120" fmla="*/ 2109336 h 2120289"/>
                <a:gd name="connsiteX121" fmla="*/ 751751 w 1713002"/>
                <a:gd name="connsiteY121" fmla="*/ 2091368 h 2120289"/>
                <a:gd name="connsiteX122" fmla="*/ 764268 w 1713002"/>
                <a:gd name="connsiteY122" fmla="*/ 2064055 h 2120289"/>
                <a:gd name="connsiteX123" fmla="*/ 726535 w 1713002"/>
                <a:gd name="connsiteY123" fmla="*/ 2051418 h 2120289"/>
                <a:gd name="connsiteX124" fmla="*/ 677960 w 1713002"/>
                <a:gd name="connsiteY124" fmla="*/ 2080587 h 2120289"/>
                <a:gd name="connsiteX125" fmla="*/ 611775 w 1713002"/>
                <a:gd name="connsiteY125" fmla="*/ 2055790 h 2120289"/>
                <a:gd name="connsiteX126" fmla="*/ 604828 w 1713002"/>
                <a:gd name="connsiteY126" fmla="*/ 1986132 h 2120289"/>
                <a:gd name="connsiteX127" fmla="*/ 632379 w 1713002"/>
                <a:gd name="connsiteY127" fmla="*/ 1958580 h 2120289"/>
                <a:gd name="connsiteX128" fmla="*/ 661848 w 1713002"/>
                <a:gd name="connsiteY128" fmla="*/ 1910664 h 2120289"/>
                <a:gd name="connsiteX129" fmla="*/ 652145 w 1713002"/>
                <a:gd name="connsiteY129" fmla="*/ 1824655 h 2120289"/>
                <a:gd name="connsiteX130" fmla="*/ 631182 w 1713002"/>
                <a:gd name="connsiteY130" fmla="*/ 1799738 h 2120289"/>
                <a:gd name="connsiteX131" fmla="*/ 579971 w 1713002"/>
                <a:gd name="connsiteY131" fmla="*/ 1798780 h 2120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</a:cxnLst>
              <a:rect l="l" t="t" r="r" b="b"/>
              <a:pathLst>
                <a:path w="1713002" h="2120289">
                  <a:moveTo>
                    <a:pt x="579971" y="1798780"/>
                  </a:moveTo>
                  <a:cubicBezTo>
                    <a:pt x="554456" y="1796564"/>
                    <a:pt x="529719" y="1801176"/>
                    <a:pt x="506540" y="1789197"/>
                  </a:cubicBezTo>
                  <a:cubicBezTo>
                    <a:pt x="477071" y="1774043"/>
                    <a:pt x="458204" y="1747270"/>
                    <a:pt x="435144" y="1725288"/>
                  </a:cubicBezTo>
                  <a:cubicBezTo>
                    <a:pt x="427478" y="1717981"/>
                    <a:pt x="434545" y="1707320"/>
                    <a:pt x="439038" y="1700013"/>
                  </a:cubicBezTo>
                  <a:cubicBezTo>
                    <a:pt x="461498" y="1662638"/>
                    <a:pt x="456347" y="1627360"/>
                    <a:pt x="434845" y="1591243"/>
                  </a:cubicBezTo>
                  <a:cubicBezTo>
                    <a:pt x="427639" y="1577245"/>
                    <a:pt x="412420" y="1569285"/>
                    <a:pt x="396812" y="1571358"/>
                  </a:cubicBezTo>
                  <a:cubicBezTo>
                    <a:pt x="380161" y="1572615"/>
                    <a:pt x="363629" y="1575910"/>
                    <a:pt x="347039" y="1578485"/>
                  </a:cubicBezTo>
                  <a:cubicBezTo>
                    <a:pt x="334209" y="1579509"/>
                    <a:pt x="322745" y="1586883"/>
                    <a:pt x="316492" y="1598131"/>
                  </a:cubicBezTo>
                  <a:cubicBezTo>
                    <a:pt x="310904" y="1609056"/>
                    <a:pt x="299716" y="1615974"/>
                    <a:pt x="287443" y="1616099"/>
                  </a:cubicBezTo>
                  <a:cubicBezTo>
                    <a:pt x="260214" y="1618286"/>
                    <a:pt x="232824" y="1617561"/>
                    <a:pt x="205746" y="1613943"/>
                  </a:cubicBezTo>
                  <a:cubicBezTo>
                    <a:pt x="196043" y="1612565"/>
                    <a:pt x="193767" y="1608732"/>
                    <a:pt x="192269" y="1599508"/>
                  </a:cubicBezTo>
                  <a:cubicBezTo>
                    <a:pt x="183764" y="1531647"/>
                    <a:pt x="177296" y="1463367"/>
                    <a:pt x="156332" y="1397721"/>
                  </a:cubicBezTo>
                  <a:cubicBezTo>
                    <a:pt x="153487" y="1390324"/>
                    <a:pt x="154380" y="1382005"/>
                    <a:pt x="158728" y="1375381"/>
                  </a:cubicBezTo>
                  <a:cubicBezTo>
                    <a:pt x="173402" y="1354986"/>
                    <a:pt x="170851" y="1326907"/>
                    <a:pt x="152739" y="1309496"/>
                  </a:cubicBezTo>
                  <a:cubicBezTo>
                    <a:pt x="129978" y="1285538"/>
                    <a:pt x="136327" y="1257567"/>
                    <a:pt x="130517" y="1231632"/>
                  </a:cubicBezTo>
                  <a:cubicBezTo>
                    <a:pt x="126265" y="1212466"/>
                    <a:pt x="124528" y="1193898"/>
                    <a:pt x="139622" y="1174672"/>
                  </a:cubicBezTo>
                  <a:cubicBezTo>
                    <a:pt x="150642" y="1160477"/>
                    <a:pt x="148486" y="1137297"/>
                    <a:pt x="158249" y="1119927"/>
                  </a:cubicBezTo>
                  <a:cubicBezTo>
                    <a:pt x="160681" y="1115304"/>
                    <a:pt x="159267" y="1109584"/>
                    <a:pt x="154955" y="1106631"/>
                  </a:cubicBezTo>
                  <a:cubicBezTo>
                    <a:pt x="148965" y="1102558"/>
                    <a:pt x="135908" y="1099683"/>
                    <a:pt x="136028" y="1096628"/>
                  </a:cubicBezTo>
                  <a:cubicBezTo>
                    <a:pt x="136866" y="1066381"/>
                    <a:pt x="117760" y="1039548"/>
                    <a:pt x="122012" y="1009062"/>
                  </a:cubicBezTo>
                  <a:cubicBezTo>
                    <a:pt x="122312" y="1006965"/>
                    <a:pt x="122012" y="1003671"/>
                    <a:pt x="122791" y="1003072"/>
                  </a:cubicBezTo>
                  <a:cubicBezTo>
                    <a:pt x="153877" y="983726"/>
                    <a:pt x="146749" y="945573"/>
                    <a:pt x="164298" y="919219"/>
                  </a:cubicBezTo>
                  <a:cubicBezTo>
                    <a:pt x="187418" y="884659"/>
                    <a:pt x="183704" y="860042"/>
                    <a:pt x="154775" y="829376"/>
                  </a:cubicBezTo>
                  <a:cubicBezTo>
                    <a:pt x="149983" y="824225"/>
                    <a:pt x="144233" y="819913"/>
                    <a:pt x="140041" y="814402"/>
                  </a:cubicBezTo>
                  <a:cubicBezTo>
                    <a:pt x="123929" y="793139"/>
                    <a:pt x="105182" y="781340"/>
                    <a:pt x="76132" y="784455"/>
                  </a:cubicBezTo>
                  <a:cubicBezTo>
                    <a:pt x="46185" y="787928"/>
                    <a:pt x="26779" y="764929"/>
                    <a:pt x="6534" y="746720"/>
                  </a:cubicBezTo>
                  <a:cubicBezTo>
                    <a:pt x="2431" y="743540"/>
                    <a:pt x="1611" y="737670"/>
                    <a:pt x="4678" y="733484"/>
                  </a:cubicBezTo>
                  <a:cubicBezTo>
                    <a:pt x="8032" y="728273"/>
                    <a:pt x="12943" y="728932"/>
                    <a:pt x="17735" y="730908"/>
                  </a:cubicBezTo>
                  <a:cubicBezTo>
                    <a:pt x="27438" y="734861"/>
                    <a:pt x="37081" y="738994"/>
                    <a:pt x="46724" y="742887"/>
                  </a:cubicBezTo>
                  <a:cubicBezTo>
                    <a:pt x="71461" y="753549"/>
                    <a:pt x="93382" y="752351"/>
                    <a:pt x="113268" y="731328"/>
                  </a:cubicBezTo>
                  <a:cubicBezTo>
                    <a:pt x="123480" y="719930"/>
                    <a:pt x="133003" y="707933"/>
                    <a:pt x="141778" y="695391"/>
                  </a:cubicBezTo>
                  <a:cubicBezTo>
                    <a:pt x="145318" y="690982"/>
                    <a:pt x="145815" y="684861"/>
                    <a:pt x="143036" y="679938"/>
                  </a:cubicBezTo>
                  <a:cubicBezTo>
                    <a:pt x="127223" y="643461"/>
                    <a:pt x="137765" y="600816"/>
                    <a:pt x="171486" y="579553"/>
                  </a:cubicBezTo>
                  <a:cubicBezTo>
                    <a:pt x="201793" y="560327"/>
                    <a:pt x="196462" y="536908"/>
                    <a:pt x="168611" y="517621"/>
                  </a:cubicBezTo>
                  <a:cubicBezTo>
                    <a:pt x="162621" y="513932"/>
                    <a:pt x="156973" y="509721"/>
                    <a:pt x="151720" y="505043"/>
                  </a:cubicBezTo>
                  <a:cubicBezTo>
                    <a:pt x="142317" y="495640"/>
                    <a:pt x="139741" y="487554"/>
                    <a:pt x="154775" y="479109"/>
                  </a:cubicBezTo>
                  <a:cubicBezTo>
                    <a:pt x="185861" y="461919"/>
                    <a:pt x="197121" y="429396"/>
                    <a:pt x="184244" y="394357"/>
                  </a:cubicBezTo>
                  <a:cubicBezTo>
                    <a:pt x="176457" y="373214"/>
                    <a:pt x="173283" y="352730"/>
                    <a:pt x="180470" y="330988"/>
                  </a:cubicBezTo>
                  <a:cubicBezTo>
                    <a:pt x="185741" y="314936"/>
                    <a:pt x="197121" y="309845"/>
                    <a:pt x="212694" y="311762"/>
                  </a:cubicBezTo>
                  <a:cubicBezTo>
                    <a:pt x="221019" y="312780"/>
                    <a:pt x="229225" y="314457"/>
                    <a:pt x="237490" y="315894"/>
                  </a:cubicBezTo>
                  <a:cubicBezTo>
                    <a:pt x="258214" y="319428"/>
                    <a:pt x="277740" y="320806"/>
                    <a:pt x="298284" y="310324"/>
                  </a:cubicBezTo>
                  <a:cubicBezTo>
                    <a:pt x="322242" y="298345"/>
                    <a:pt x="348716" y="302238"/>
                    <a:pt x="374291" y="307389"/>
                  </a:cubicBezTo>
                  <a:cubicBezTo>
                    <a:pt x="382407" y="309174"/>
                    <a:pt x="390409" y="311450"/>
                    <a:pt x="398249" y="314217"/>
                  </a:cubicBezTo>
                  <a:cubicBezTo>
                    <a:pt x="426579" y="323741"/>
                    <a:pt x="453053" y="321405"/>
                    <a:pt x="477311" y="302658"/>
                  </a:cubicBezTo>
                  <a:cubicBezTo>
                    <a:pt x="481743" y="299244"/>
                    <a:pt x="487373" y="297327"/>
                    <a:pt x="491506" y="293673"/>
                  </a:cubicBezTo>
                  <a:cubicBezTo>
                    <a:pt x="514805" y="273010"/>
                    <a:pt x="536607" y="277262"/>
                    <a:pt x="561104" y="293673"/>
                  </a:cubicBezTo>
                  <a:cubicBezTo>
                    <a:pt x="591052" y="313499"/>
                    <a:pt x="639986" y="301040"/>
                    <a:pt x="659991" y="271931"/>
                  </a:cubicBezTo>
                  <a:cubicBezTo>
                    <a:pt x="669694" y="257856"/>
                    <a:pt x="664124" y="243421"/>
                    <a:pt x="662027" y="229286"/>
                  </a:cubicBezTo>
                  <a:cubicBezTo>
                    <a:pt x="658194" y="202992"/>
                    <a:pt x="659033" y="200117"/>
                    <a:pt x="685566" y="204130"/>
                  </a:cubicBezTo>
                  <a:cubicBezTo>
                    <a:pt x="727493" y="210419"/>
                    <a:pt x="769419" y="219403"/>
                    <a:pt x="811346" y="227070"/>
                  </a:cubicBezTo>
                  <a:cubicBezTo>
                    <a:pt x="858484" y="235635"/>
                    <a:pt x="894301" y="213893"/>
                    <a:pt x="905022" y="180112"/>
                  </a:cubicBezTo>
                  <a:cubicBezTo>
                    <a:pt x="906340" y="175428"/>
                    <a:pt x="907178" y="170607"/>
                    <a:pt x="907418" y="165737"/>
                  </a:cubicBezTo>
                  <a:cubicBezTo>
                    <a:pt x="909754" y="133513"/>
                    <a:pt x="913408" y="130339"/>
                    <a:pt x="946589" y="133753"/>
                  </a:cubicBezTo>
                  <a:cubicBezTo>
                    <a:pt x="956352" y="134711"/>
                    <a:pt x="967852" y="136688"/>
                    <a:pt x="973183" y="127764"/>
                  </a:cubicBezTo>
                  <a:cubicBezTo>
                    <a:pt x="979172" y="117461"/>
                    <a:pt x="968631" y="109795"/>
                    <a:pt x="963061" y="102428"/>
                  </a:cubicBezTo>
                  <a:cubicBezTo>
                    <a:pt x="959527" y="97247"/>
                    <a:pt x="955514" y="92396"/>
                    <a:pt x="951082" y="87933"/>
                  </a:cubicBezTo>
                  <a:cubicBezTo>
                    <a:pt x="942816" y="80087"/>
                    <a:pt x="928082" y="77152"/>
                    <a:pt x="929340" y="62178"/>
                  </a:cubicBezTo>
                  <a:cubicBezTo>
                    <a:pt x="931017" y="42293"/>
                    <a:pt x="940959" y="24924"/>
                    <a:pt x="948207" y="6835"/>
                  </a:cubicBezTo>
                  <a:cubicBezTo>
                    <a:pt x="949285" y="3715"/>
                    <a:pt x="952699" y="2067"/>
                    <a:pt x="955813" y="3164"/>
                  </a:cubicBezTo>
                  <a:cubicBezTo>
                    <a:pt x="956233" y="3301"/>
                    <a:pt x="956652" y="3493"/>
                    <a:pt x="957011" y="3721"/>
                  </a:cubicBezTo>
                  <a:cubicBezTo>
                    <a:pt x="966894" y="7314"/>
                    <a:pt x="978753" y="8572"/>
                    <a:pt x="986180" y="14981"/>
                  </a:cubicBezTo>
                  <a:cubicBezTo>
                    <a:pt x="1004808" y="31093"/>
                    <a:pt x="1026430" y="33668"/>
                    <a:pt x="1048831" y="31991"/>
                  </a:cubicBezTo>
                  <a:cubicBezTo>
                    <a:pt x="1089140" y="28996"/>
                    <a:pt x="1122262" y="45947"/>
                    <a:pt x="1153887" y="67389"/>
                  </a:cubicBezTo>
                  <a:cubicBezTo>
                    <a:pt x="1159757" y="71253"/>
                    <a:pt x="1164548" y="76547"/>
                    <a:pt x="1167842" y="82782"/>
                  </a:cubicBezTo>
                  <a:cubicBezTo>
                    <a:pt x="1177246" y="102093"/>
                    <a:pt x="1195274" y="115755"/>
                    <a:pt x="1216417" y="119558"/>
                  </a:cubicBezTo>
                  <a:cubicBezTo>
                    <a:pt x="1269005" y="131178"/>
                    <a:pt x="1292724" y="169091"/>
                    <a:pt x="1306260" y="215390"/>
                  </a:cubicBezTo>
                  <a:cubicBezTo>
                    <a:pt x="1312669" y="237671"/>
                    <a:pt x="1319497" y="255101"/>
                    <a:pt x="1343276" y="263307"/>
                  </a:cubicBezTo>
                  <a:cubicBezTo>
                    <a:pt x="1357231" y="268038"/>
                    <a:pt x="1356872" y="279897"/>
                    <a:pt x="1348546" y="290559"/>
                  </a:cubicBezTo>
                  <a:cubicBezTo>
                    <a:pt x="1343695" y="296530"/>
                    <a:pt x="1338125" y="301915"/>
                    <a:pt x="1332015" y="306611"/>
                  </a:cubicBezTo>
                  <a:cubicBezTo>
                    <a:pt x="1312010" y="322722"/>
                    <a:pt x="1305901" y="343087"/>
                    <a:pt x="1315783" y="366506"/>
                  </a:cubicBezTo>
                  <a:cubicBezTo>
                    <a:pt x="1321773" y="380102"/>
                    <a:pt x="1316682" y="385912"/>
                    <a:pt x="1306320" y="393698"/>
                  </a:cubicBezTo>
                  <a:cubicBezTo>
                    <a:pt x="1271760" y="419813"/>
                    <a:pt x="1272180" y="420292"/>
                    <a:pt x="1290807" y="458265"/>
                  </a:cubicBezTo>
                  <a:cubicBezTo>
                    <a:pt x="1307937" y="493064"/>
                    <a:pt x="1301409" y="516184"/>
                    <a:pt x="1267807" y="535410"/>
                  </a:cubicBezTo>
                  <a:cubicBezTo>
                    <a:pt x="1260081" y="539076"/>
                    <a:pt x="1255469" y="547192"/>
                    <a:pt x="1256248" y="555715"/>
                  </a:cubicBezTo>
                  <a:cubicBezTo>
                    <a:pt x="1256008" y="568299"/>
                    <a:pt x="1256966" y="580871"/>
                    <a:pt x="1259123" y="593269"/>
                  </a:cubicBezTo>
                  <a:cubicBezTo>
                    <a:pt x="1263016" y="609692"/>
                    <a:pt x="1263016" y="626798"/>
                    <a:pt x="1259123" y="643222"/>
                  </a:cubicBezTo>
                  <a:cubicBezTo>
                    <a:pt x="1254271" y="660939"/>
                    <a:pt x="1255589" y="679770"/>
                    <a:pt x="1262836" y="696648"/>
                  </a:cubicBezTo>
                  <a:cubicBezTo>
                    <a:pt x="1269724" y="712700"/>
                    <a:pt x="1275953" y="729111"/>
                    <a:pt x="1273078" y="747380"/>
                  </a:cubicBezTo>
                  <a:cubicBezTo>
                    <a:pt x="1271760" y="756184"/>
                    <a:pt x="1277630" y="765947"/>
                    <a:pt x="1284219" y="764989"/>
                  </a:cubicBezTo>
                  <a:cubicBezTo>
                    <a:pt x="1305062" y="761994"/>
                    <a:pt x="1314945" y="781101"/>
                    <a:pt x="1332135" y="785652"/>
                  </a:cubicBezTo>
                  <a:cubicBezTo>
                    <a:pt x="1346749" y="789546"/>
                    <a:pt x="1353697" y="804519"/>
                    <a:pt x="1351960" y="819014"/>
                  </a:cubicBezTo>
                  <a:cubicBezTo>
                    <a:pt x="1350044" y="834886"/>
                    <a:pt x="1350163" y="846087"/>
                    <a:pt x="1362262" y="860162"/>
                  </a:cubicBezTo>
                  <a:cubicBezTo>
                    <a:pt x="1374361" y="874238"/>
                    <a:pt x="1368251" y="896518"/>
                    <a:pt x="1363879" y="914906"/>
                  </a:cubicBezTo>
                  <a:cubicBezTo>
                    <a:pt x="1359507" y="933294"/>
                    <a:pt x="1352499" y="950843"/>
                    <a:pt x="1348187" y="969231"/>
                  </a:cubicBezTo>
                  <a:cubicBezTo>
                    <a:pt x="1341598" y="997083"/>
                    <a:pt x="1351840" y="1011637"/>
                    <a:pt x="1380111" y="1016429"/>
                  </a:cubicBezTo>
                  <a:cubicBezTo>
                    <a:pt x="1401254" y="1020022"/>
                    <a:pt x="1414191" y="1029306"/>
                    <a:pt x="1414071" y="1053504"/>
                  </a:cubicBezTo>
                  <a:cubicBezTo>
                    <a:pt x="1412814" y="1075312"/>
                    <a:pt x="1425212" y="1095604"/>
                    <a:pt x="1445217" y="1104415"/>
                  </a:cubicBezTo>
                  <a:cubicBezTo>
                    <a:pt x="1468037" y="1114357"/>
                    <a:pt x="1477560" y="1138615"/>
                    <a:pt x="1499123" y="1149456"/>
                  </a:cubicBezTo>
                  <a:cubicBezTo>
                    <a:pt x="1505113" y="1152391"/>
                    <a:pt x="1501458" y="1161435"/>
                    <a:pt x="1500560" y="1167425"/>
                  </a:cubicBezTo>
                  <a:cubicBezTo>
                    <a:pt x="1497626" y="1186591"/>
                    <a:pt x="1504693" y="1201205"/>
                    <a:pt x="1521763" y="1208872"/>
                  </a:cubicBezTo>
                  <a:cubicBezTo>
                    <a:pt x="1541888" y="1217856"/>
                    <a:pt x="1548237" y="1234268"/>
                    <a:pt x="1551292" y="1253733"/>
                  </a:cubicBezTo>
                  <a:cubicBezTo>
                    <a:pt x="1557281" y="1293205"/>
                    <a:pt x="1576327" y="1327884"/>
                    <a:pt x="1595075" y="1362144"/>
                  </a:cubicBezTo>
                  <a:cubicBezTo>
                    <a:pt x="1603640" y="1376872"/>
                    <a:pt x="1617176" y="1388085"/>
                    <a:pt x="1633228" y="1393768"/>
                  </a:cubicBezTo>
                  <a:cubicBezTo>
                    <a:pt x="1650478" y="1399452"/>
                    <a:pt x="1667488" y="1406071"/>
                    <a:pt x="1684019" y="1413594"/>
                  </a:cubicBezTo>
                  <a:cubicBezTo>
                    <a:pt x="1695999" y="1419583"/>
                    <a:pt x="1714805" y="1421021"/>
                    <a:pt x="1715105" y="1440007"/>
                  </a:cubicBezTo>
                  <a:cubicBezTo>
                    <a:pt x="1715105" y="1454502"/>
                    <a:pt x="1692225" y="1478400"/>
                    <a:pt x="1676772" y="1483012"/>
                  </a:cubicBezTo>
                  <a:cubicBezTo>
                    <a:pt x="1658384" y="1487403"/>
                    <a:pt x="1640835" y="1494943"/>
                    <a:pt x="1625022" y="1505293"/>
                  </a:cubicBezTo>
                  <a:cubicBezTo>
                    <a:pt x="1608491" y="1517272"/>
                    <a:pt x="1604658" y="1532306"/>
                    <a:pt x="1616757" y="1548777"/>
                  </a:cubicBezTo>
                  <a:cubicBezTo>
                    <a:pt x="1633707" y="1571837"/>
                    <a:pt x="1644009" y="1601665"/>
                    <a:pt x="1676053" y="1610709"/>
                  </a:cubicBezTo>
                  <a:cubicBezTo>
                    <a:pt x="1682042" y="1612446"/>
                    <a:pt x="1682042" y="1619813"/>
                    <a:pt x="1682042" y="1625323"/>
                  </a:cubicBezTo>
                  <a:cubicBezTo>
                    <a:pt x="1681983" y="1654606"/>
                    <a:pt x="1687014" y="1683673"/>
                    <a:pt x="1696956" y="1711213"/>
                  </a:cubicBezTo>
                  <a:cubicBezTo>
                    <a:pt x="1707678" y="1744095"/>
                    <a:pt x="1697795" y="1779014"/>
                    <a:pt x="1692824" y="1813035"/>
                  </a:cubicBezTo>
                  <a:cubicBezTo>
                    <a:pt x="1691147" y="1824714"/>
                    <a:pt x="1688152" y="1836274"/>
                    <a:pt x="1686056" y="1847954"/>
                  </a:cubicBezTo>
                  <a:cubicBezTo>
                    <a:pt x="1675394" y="1906232"/>
                    <a:pt x="1651915" y="1927135"/>
                    <a:pt x="1592798" y="1933065"/>
                  </a:cubicBezTo>
                  <a:cubicBezTo>
                    <a:pt x="1559497" y="1936359"/>
                    <a:pt x="1526076" y="1939054"/>
                    <a:pt x="1493612" y="1948937"/>
                  </a:cubicBezTo>
                  <a:cubicBezTo>
                    <a:pt x="1466959" y="1956903"/>
                    <a:pt x="1448631" y="1970020"/>
                    <a:pt x="1449230" y="2001405"/>
                  </a:cubicBezTo>
                  <a:cubicBezTo>
                    <a:pt x="1450009" y="2015714"/>
                    <a:pt x="1441923" y="2029023"/>
                    <a:pt x="1428865" y="2034946"/>
                  </a:cubicBezTo>
                  <a:cubicBezTo>
                    <a:pt x="1409280" y="2045428"/>
                    <a:pt x="1398918" y="2065912"/>
                    <a:pt x="1387298" y="2084181"/>
                  </a:cubicBezTo>
                  <a:cubicBezTo>
                    <a:pt x="1381309" y="2093644"/>
                    <a:pt x="1376158" y="2100113"/>
                    <a:pt x="1364898" y="2090829"/>
                  </a:cubicBezTo>
                  <a:cubicBezTo>
                    <a:pt x="1361244" y="2088576"/>
                    <a:pt x="1357171" y="2087127"/>
                    <a:pt x="1352919" y="2086576"/>
                  </a:cubicBezTo>
                  <a:cubicBezTo>
                    <a:pt x="1313388" y="2076514"/>
                    <a:pt x="1282901" y="2055730"/>
                    <a:pt x="1268047" y="2016020"/>
                  </a:cubicBezTo>
                  <a:cubicBezTo>
                    <a:pt x="1266251" y="2012210"/>
                    <a:pt x="1264034" y="2008611"/>
                    <a:pt x="1261459" y="2005298"/>
                  </a:cubicBezTo>
                  <a:cubicBezTo>
                    <a:pt x="1244269" y="1979184"/>
                    <a:pt x="1237501" y="1978106"/>
                    <a:pt x="1214321" y="1998111"/>
                  </a:cubicBezTo>
                  <a:cubicBezTo>
                    <a:pt x="1184912" y="2023626"/>
                    <a:pt x="1182696" y="2026022"/>
                    <a:pt x="1152749" y="1999788"/>
                  </a:cubicBezTo>
                  <a:cubicBezTo>
                    <a:pt x="1118729" y="1969840"/>
                    <a:pt x="1083091" y="1981101"/>
                    <a:pt x="1072190" y="2024884"/>
                  </a:cubicBezTo>
                  <a:cubicBezTo>
                    <a:pt x="1065482" y="2051897"/>
                    <a:pt x="1043440" y="2068428"/>
                    <a:pt x="1032599" y="2092206"/>
                  </a:cubicBezTo>
                  <a:cubicBezTo>
                    <a:pt x="1030023" y="2097836"/>
                    <a:pt x="1024094" y="2096519"/>
                    <a:pt x="1019482" y="2096578"/>
                  </a:cubicBezTo>
                  <a:cubicBezTo>
                    <a:pt x="1006904" y="2096878"/>
                    <a:pt x="994266" y="2097118"/>
                    <a:pt x="981688" y="2096578"/>
                  </a:cubicBezTo>
                  <a:cubicBezTo>
                    <a:pt x="925087" y="2093284"/>
                    <a:pt x="868846" y="2092266"/>
                    <a:pt x="814521" y="2113230"/>
                  </a:cubicBezTo>
                  <a:cubicBezTo>
                    <a:pt x="797331" y="2119878"/>
                    <a:pt x="778584" y="2118860"/>
                    <a:pt x="760615" y="2118800"/>
                  </a:cubicBezTo>
                  <a:cubicBezTo>
                    <a:pt x="753667" y="2118800"/>
                    <a:pt x="745941" y="2118021"/>
                    <a:pt x="743844" y="2109336"/>
                  </a:cubicBezTo>
                  <a:cubicBezTo>
                    <a:pt x="741969" y="2102239"/>
                    <a:pt x="745252" y="2094782"/>
                    <a:pt x="751751" y="2091368"/>
                  </a:cubicBezTo>
                  <a:cubicBezTo>
                    <a:pt x="761633" y="2084899"/>
                    <a:pt x="773912" y="2080167"/>
                    <a:pt x="764268" y="2064055"/>
                  </a:cubicBezTo>
                  <a:cubicBezTo>
                    <a:pt x="754625" y="2047944"/>
                    <a:pt x="743545" y="2041595"/>
                    <a:pt x="726535" y="2051418"/>
                  </a:cubicBezTo>
                  <a:cubicBezTo>
                    <a:pt x="709524" y="2061241"/>
                    <a:pt x="694191" y="2070944"/>
                    <a:pt x="677960" y="2080587"/>
                  </a:cubicBezTo>
                  <a:cubicBezTo>
                    <a:pt x="643340" y="2101251"/>
                    <a:pt x="623695" y="2093943"/>
                    <a:pt x="611775" y="2055790"/>
                  </a:cubicBezTo>
                  <a:cubicBezTo>
                    <a:pt x="604648" y="2033090"/>
                    <a:pt x="597101" y="2010330"/>
                    <a:pt x="604828" y="1986132"/>
                  </a:cubicBezTo>
                  <a:cubicBezTo>
                    <a:pt x="609260" y="1972176"/>
                    <a:pt x="615609" y="1961395"/>
                    <a:pt x="632379" y="1958580"/>
                  </a:cubicBezTo>
                  <a:cubicBezTo>
                    <a:pt x="662327" y="1953669"/>
                    <a:pt x="674965" y="1937078"/>
                    <a:pt x="661848" y="1910664"/>
                  </a:cubicBezTo>
                  <a:cubicBezTo>
                    <a:pt x="647413" y="1881734"/>
                    <a:pt x="651486" y="1853344"/>
                    <a:pt x="652145" y="1824655"/>
                  </a:cubicBezTo>
                  <a:cubicBezTo>
                    <a:pt x="652564" y="1807345"/>
                    <a:pt x="647413" y="1800097"/>
                    <a:pt x="631182" y="1799738"/>
                  </a:cubicBezTo>
                  <a:cubicBezTo>
                    <a:pt x="613572" y="1798780"/>
                    <a:pt x="596083" y="1798780"/>
                    <a:pt x="579971" y="1798780"/>
                  </a:cubicBezTo>
                  <a:close/>
                </a:path>
              </a:pathLst>
            </a:custGeom>
            <a:grpFill/>
            <a:ln w="12700" cap="flat">
              <a:solidFill>
                <a:srgbClr val="79D5FF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683350"/>
              <a:endParaRPr lang="pl-PL" sz="1350" dirty="0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53" name="Dowolny kształt: kształt 86">
              <a:extLst>
                <a:ext uri="{FF2B5EF4-FFF2-40B4-BE49-F238E27FC236}">
                  <a16:creationId xmlns:a16="http://schemas.microsoft.com/office/drawing/2014/main" id="{5E95437E-B6DC-41F7-8FE1-AF78F29DD9AB}"/>
                </a:ext>
              </a:extLst>
            </p:cNvPr>
            <p:cNvSpPr/>
            <p:nvPr/>
          </p:nvSpPr>
          <p:spPr>
            <a:xfrm>
              <a:off x="4231407" y="322748"/>
              <a:ext cx="1826804" cy="1377590"/>
            </a:xfrm>
            <a:custGeom>
              <a:avLst/>
              <a:gdLst>
                <a:gd name="connsiteX0" fmla="*/ 1818288 w 1826803"/>
                <a:gd name="connsiteY0" fmla="*/ 413729 h 1377589"/>
                <a:gd name="connsiteX1" fmla="*/ 1824877 w 1826803"/>
                <a:gd name="connsiteY1" fmla="*/ 459489 h 1377589"/>
                <a:gd name="connsiteX2" fmla="*/ 1806908 w 1826803"/>
                <a:gd name="connsiteY2" fmla="*/ 482009 h 1377589"/>
                <a:gd name="connsiteX3" fmla="*/ 1618418 w 1826803"/>
                <a:gd name="connsiteY3" fmla="*/ 573230 h 1377589"/>
                <a:gd name="connsiteX4" fmla="*/ 1599251 w 1826803"/>
                <a:gd name="connsiteY4" fmla="*/ 640133 h 1377589"/>
                <a:gd name="connsiteX5" fmla="*/ 1591824 w 1826803"/>
                <a:gd name="connsiteY5" fmla="*/ 707754 h 1377589"/>
                <a:gd name="connsiteX6" fmla="*/ 1597814 w 1826803"/>
                <a:gd name="connsiteY6" fmla="*/ 793225 h 1377589"/>
                <a:gd name="connsiteX7" fmla="*/ 1615782 w 1826803"/>
                <a:gd name="connsiteY7" fmla="*/ 803347 h 1377589"/>
                <a:gd name="connsiteX8" fmla="*/ 1626803 w 1826803"/>
                <a:gd name="connsiteY8" fmla="*/ 824730 h 1377589"/>
                <a:gd name="connsiteX9" fmla="*/ 1629259 w 1826803"/>
                <a:gd name="connsiteY9" fmla="*/ 849945 h 1377589"/>
                <a:gd name="connsiteX10" fmla="*/ 1642256 w 1826803"/>
                <a:gd name="connsiteY10" fmla="*/ 871508 h 1377589"/>
                <a:gd name="connsiteX11" fmla="*/ 1648245 w 1826803"/>
                <a:gd name="connsiteY11" fmla="*/ 934338 h 1377589"/>
                <a:gd name="connsiteX12" fmla="*/ 1662980 w 1826803"/>
                <a:gd name="connsiteY12" fmla="*/ 958296 h 1377589"/>
                <a:gd name="connsiteX13" fmla="*/ 1710596 w 1826803"/>
                <a:gd name="connsiteY13" fmla="*/ 952306 h 1377589"/>
                <a:gd name="connsiteX14" fmla="*/ 1804093 w 1826803"/>
                <a:gd name="connsiteY14" fmla="*/ 950330 h 1377589"/>
                <a:gd name="connsiteX15" fmla="*/ 1813676 w 1826803"/>
                <a:gd name="connsiteY15" fmla="*/ 971293 h 1377589"/>
                <a:gd name="connsiteX16" fmla="*/ 1765760 w 1826803"/>
                <a:gd name="connsiteY16" fmla="*/ 1070899 h 1377589"/>
                <a:gd name="connsiteX17" fmla="*/ 1743898 w 1826803"/>
                <a:gd name="connsiteY17" fmla="*/ 1078685 h 1377589"/>
                <a:gd name="connsiteX18" fmla="*/ 1665016 w 1826803"/>
                <a:gd name="connsiteY18" fmla="*/ 1065448 h 1377589"/>
                <a:gd name="connsiteX19" fmla="*/ 1643933 w 1826803"/>
                <a:gd name="connsiteY19" fmla="*/ 1091203 h 1377589"/>
                <a:gd name="connsiteX20" fmla="*/ 1560080 w 1826803"/>
                <a:gd name="connsiteY20" fmla="*/ 1239025 h 1377589"/>
                <a:gd name="connsiteX21" fmla="*/ 1524502 w 1826803"/>
                <a:gd name="connsiteY21" fmla="*/ 1293410 h 1377589"/>
                <a:gd name="connsiteX22" fmla="*/ 1504557 w 1826803"/>
                <a:gd name="connsiteY22" fmla="*/ 1309102 h 1377589"/>
                <a:gd name="connsiteX23" fmla="*/ 1306543 w 1826803"/>
                <a:gd name="connsiteY23" fmla="*/ 1298680 h 1377589"/>
                <a:gd name="connsiteX24" fmla="*/ 1281208 w 1826803"/>
                <a:gd name="connsiteY24" fmla="*/ 1262743 h 1377589"/>
                <a:gd name="connsiteX25" fmla="*/ 1290012 w 1826803"/>
                <a:gd name="connsiteY25" fmla="*/ 1222434 h 1377589"/>
                <a:gd name="connsiteX26" fmla="*/ 1277674 w 1826803"/>
                <a:gd name="connsiteY26" fmla="*/ 1204465 h 1377589"/>
                <a:gd name="connsiteX27" fmla="*/ 1140454 w 1826803"/>
                <a:gd name="connsiteY27" fmla="*/ 1263103 h 1377589"/>
                <a:gd name="connsiteX28" fmla="*/ 1134045 w 1826803"/>
                <a:gd name="connsiteY28" fmla="*/ 1273045 h 1377589"/>
                <a:gd name="connsiteX29" fmla="*/ 1122905 w 1826803"/>
                <a:gd name="connsiteY29" fmla="*/ 1265319 h 1377589"/>
                <a:gd name="connsiteX30" fmla="*/ 1029169 w 1826803"/>
                <a:gd name="connsiteY30" fmla="*/ 1218780 h 1377589"/>
                <a:gd name="connsiteX31" fmla="*/ 957294 w 1826803"/>
                <a:gd name="connsiteY31" fmla="*/ 1176854 h 1377589"/>
                <a:gd name="connsiteX32" fmla="*/ 894105 w 1826803"/>
                <a:gd name="connsiteY32" fmla="*/ 1134927 h 1377589"/>
                <a:gd name="connsiteX33" fmla="*/ 854335 w 1826803"/>
                <a:gd name="connsiteY33" fmla="*/ 1134627 h 1377589"/>
                <a:gd name="connsiteX34" fmla="*/ 826543 w 1826803"/>
                <a:gd name="connsiteY34" fmla="*/ 1159544 h 1377589"/>
                <a:gd name="connsiteX35" fmla="*/ 823129 w 1826803"/>
                <a:gd name="connsiteY35" fmla="*/ 1171523 h 1377589"/>
                <a:gd name="connsiteX36" fmla="*/ 809952 w 1826803"/>
                <a:gd name="connsiteY36" fmla="*/ 1188833 h 1377589"/>
                <a:gd name="connsiteX37" fmla="*/ 791984 w 1826803"/>
                <a:gd name="connsiteY37" fmla="*/ 1173439 h 1377589"/>
                <a:gd name="connsiteX38" fmla="*/ 762515 w 1826803"/>
                <a:gd name="connsiteY38" fmla="*/ 1144091 h 1377589"/>
                <a:gd name="connsiteX39" fmla="*/ 732927 w 1826803"/>
                <a:gd name="connsiteY39" fmla="*/ 1158346 h 1377589"/>
                <a:gd name="connsiteX40" fmla="*/ 739815 w 1826803"/>
                <a:gd name="connsiteY40" fmla="*/ 1190030 h 1377589"/>
                <a:gd name="connsiteX41" fmla="*/ 748200 w 1826803"/>
                <a:gd name="connsiteY41" fmla="*/ 1219679 h 1377589"/>
                <a:gd name="connsiteX42" fmla="*/ 702261 w 1826803"/>
                <a:gd name="connsiteY42" fmla="*/ 1226327 h 1377589"/>
                <a:gd name="connsiteX43" fmla="*/ 692019 w 1826803"/>
                <a:gd name="connsiteY43" fmla="*/ 1215785 h 1377589"/>
                <a:gd name="connsiteX44" fmla="*/ 654644 w 1826803"/>
                <a:gd name="connsiteY44" fmla="*/ 1217522 h 1377589"/>
                <a:gd name="connsiteX45" fmla="*/ 645540 w 1826803"/>
                <a:gd name="connsiteY45" fmla="*/ 1265438 h 1377589"/>
                <a:gd name="connsiteX46" fmla="*/ 646199 w 1826803"/>
                <a:gd name="connsiteY46" fmla="*/ 1296584 h 1377589"/>
                <a:gd name="connsiteX47" fmla="*/ 597504 w 1826803"/>
                <a:gd name="connsiteY47" fmla="*/ 1308982 h 1377589"/>
                <a:gd name="connsiteX48" fmla="*/ 508859 w 1826803"/>
                <a:gd name="connsiteY48" fmla="*/ 1267056 h 1377589"/>
                <a:gd name="connsiteX49" fmla="*/ 460943 w 1826803"/>
                <a:gd name="connsiteY49" fmla="*/ 1277897 h 1377589"/>
                <a:gd name="connsiteX50" fmla="*/ 448964 w 1826803"/>
                <a:gd name="connsiteY50" fmla="*/ 1294967 h 1377589"/>
                <a:gd name="connsiteX51" fmla="*/ 412368 w 1826803"/>
                <a:gd name="connsiteY51" fmla="*/ 1364565 h 1377589"/>
                <a:gd name="connsiteX52" fmla="*/ 391944 w 1826803"/>
                <a:gd name="connsiteY52" fmla="*/ 1372232 h 1377589"/>
                <a:gd name="connsiteX53" fmla="*/ 390207 w 1826803"/>
                <a:gd name="connsiteY53" fmla="*/ 1371034 h 1377589"/>
                <a:gd name="connsiteX54" fmla="*/ 301143 w 1826803"/>
                <a:gd name="connsiteY54" fmla="*/ 1365643 h 1377589"/>
                <a:gd name="connsiteX55" fmla="*/ 258677 w 1826803"/>
                <a:gd name="connsiteY55" fmla="*/ 1368278 h 1377589"/>
                <a:gd name="connsiteX56" fmla="*/ 223459 w 1826803"/>
                <a:gd name="connsiteY56" fmla="*/ 1367680 h 1377589"/>
                <a:gd name="connsiteX57" fmla="*/ 179735 w 1826803"/>
                <a:gd name="connsiteY57" fmla="*/ 1354742 h 1377589"/>
                <a:gd name="connsiteX58" fmla="*/ 156855 w 1826803"/>
                <a:gd name="connsiteY58" fmla="*/ 1348753 h 1377589"/>
                <a:gd name="connsiteX59" fmla="*/ 128884 w 1826803"/>
                <a:gd name="connsiteY59" fmla="*/ 1329826 h 1377589"/>
                <a:gd name="connsiteX60" fmla="*/ 103668 w 1826803"/>
                <a:gd name="connsiteY60" fmla="*/ 1224710 h 1377589"/>
                <a:gd name="connsiteX61" fmla="*/ 89713 w 1826803"/>
                <a:gd name="connsiteY61" fmla="*/ 1174577 h 1377589"/>
                <a:gd name="connsiteX62" fmla="*/ 103249 w 1826803"/>
                <a:gd name="connsiteY62" fmla="*/ 1149661 h 1377589"/>
                <a:gd name="connsiteX63" fmla="*/ 141103 w 1826803"/>
                <a:gd name="connsiteY63" fmla="*/ 1137323 h 1377589"/>
                <a:gd name="connsiteX64" fmla="*/ 149189 w 1826803"/>
                <a:gd name="connsiteY64" fmla="*/ 1094258 h 1377589"/>
                <a:gd name="connsiteX65" fmla="*/ 125710 w 1826803"/>
                <a:gd name="connsiteY65" fmla="*/ 1073295 h 1377589"/>
                <a:gd name="connsiteX66" fmla="*/ 95103 w 1826803"/>
                <a:gd name="connsiteY66" fmla="*/ 1017832 h 1377589"/>
                <a:gd name="connsiteX67" fmla="*/ 141163 w 1826803"/>
                <a:gd name="connsiteY67" fmla="*/ 1028373 h 1377589"/>
                <a:gd name="connsiteX68" fmla="*/ 163503 w 1826803"/>
                <a:gd name="connsiteY68" fmla="*/ 1012261 h 1377589"/>
                <a:gd name="connsiteX69" fmla="*/ 135652 w 1826803"/>
                <a:gd name="connsiteY69" fmla="*/ 953804 h 1377589"/>
                <a:gd name="connsiteX70" fmla="*/ 78033 w 1826803"/>
                <a:gd name="connsiteY70" fmla="*/ 899000 h 1377589"/>
                <a:gd name="connsiteX71" fmla="*/ 63598 w 1826803"/>
                <a:gd name="connsiteY71" fmla="*/ 887620 h 1377589"/>
                <a:gd name="connsiteX72" fmla="*/ 38802 w 1826803"/>
                <a:gd name="connsiteY72" fmla="*/ 853719 h 1377589"/>
                <a:gd name="connsiteX73" fmla="*/ 25325 w 1826803"/>
                <a:gd name="connsiteY73" fmla="*/ 762678 h 1377589"/>
                <a:gd name="connsiteX74" fmla="*/ 30536 w 1826803"/>
                <a:gd name="connsiteY74" fmla="*/ 722848 h 1377589"/>
                <a:gd name="connsiteX75" fmla="*/ 40419 w 1826803"/>
                <a:gd name="connsiteY75" fmla="*/ 686911 h 1377589"/>
                <a:gd name="connsiteX76" fmla="*/ 24127 w 1826803"/>
                <a:gd name="connsiteY76" fmla="*/ 666067 h 1377589"/>
                <a:gd name="connsiteX77" fmla="*/ 2924 w 1826803"/>
                <a:gd name="connsiteY77" fmla="*/ 648698 h 1377589"/>
                <a:gd name="connsiteX78" fmla="*/ 26882 w 1826803"/>
                <a:gd name="connsiteY78" fmla="*/ 641570 h 1377589"/>
                <a:gd name="connsiteX79" fmla="*/ 35028 w 1826803"/>
                <a:gd name="connsiteY79" fmla="*/ 639653 h 1377589"/>
                <a:gd name="connsiteX80" fmla="*/ 92108 w 1826803"/>
                <a:gd name="connsiteY80" fmla="*/ 556459 h 1377589"/>
                <a:gd name="connsiteX81" fmla="*/ 76835 w 1826803"/>
                <a:gd name="connsiteY81" fmla="*/ 537652 h 1377589"/>
                <a:gd name="connsiteX82" fmla="*/ 78392 w 1826803"/>
                <a:gd name="connsiteY82" fmla="*/ 493449 h 1377589"/>
                <a:gd name="connsiteX83" fmla="*/ 94145 w 1826803"/>
                <a:gd name="connsiteY83" fmla="*/ 460627 h 1377589"/>
                <a:gd name="connsiteX84" fmla="*/ 89593 w 1826803"/>
                <a:gd name="connsiteY84" fmla="*/ 391627 h 1377589"/>
                <a:gd name="connsiteX85" fmla="*/ 73781 w 1826803"/>
                <a:gd name="connsiteY85" fmla="*/ 366951 h 1377589"/>
                <a:gd name="connsiteX86" fmla="*/ 28200 w 1826803"/>
                <a:gd name="connsiteY86" fmla="*/ 299868 h 1377589"/>
                <a:gd name="connsiteX87" fmla="*/ 36406 w 1826803"/>
                <a:gd name="connsiteY87" fmla="*/ 290045 h 1377589"/>
                <a:gd name="connsiteX88" fmla="*/ 208784 w 1826803"/>
                <a:gd name="connsiteY88" fmla="*/ 201700 h 1377589"/>
                <a:gd name="connsiteX89" fmla="*/ 384876 w 1826803"/>
                <a:gd name="connsiteY89" fmla="*/ 108323 h 1377589"/>
                <a:gd name="connsiteX90" fmla="*/ 601038 w 1826803"/>
                <a:gd name="connsiteY90" fmla="*/ 69511 h 1377589"/>
                <a:gd name="connsiteX91" fmla="*/ 821392 w 1826803"/>
                <a:gd name="connsiteY91" fmla="*/ 19499 h 1377589"/>
                <a:gd name="connsiteX92" fmla="*/ 873561 w 1826803"/>
                <a:gd name="connsiteY92" fmla="*/ 16504 h 1377589"/>
                <a:gd name="connsiteX93" fmla="*/ 977180 w 1826803"/>
                <a:gd name="connsiteY93" fmla="*/ 5842 h 1377589"/>
                <a:gd name="connsiteX94" fmla="*/ 1031085 w 1826803"/>
                <a:gd name="connsiteY94" fmla="*/ 16204 h 1377589"/>
                <a:gd name="connsiteX95" fmla="*/ 1097569 w 1826803"/>
                <a:gd name="connsiteY95" fmla="*/ 67235 h 1377589"/>
                <a:gd name="connsiteX96" fmla="*/ 1235747 w 1826803"/>
                <a:gd name="connsiteY96" fmla="*/ 161929 h 1377589"/>
                <a:gd name="connsiteX97" fmla="*/ 1317984 w 1826803"/>
                <a:gd name="connsiteY97" fmla="*/ 262793 h 1377589"/>
                <a:gd name="connsiteX98" fmla="*/ 1319181 w 1826803"/>
                <a:gd name="connsiteY98" fmla="*/ 268782 h 1377589"/>
                <a:gd name="connsiteX99" fmla="*/ 1315827 w 1826803"/>
                <a:gd name="connsiteY99" fmla="*/ 291423 h 1377589"/>
                <a:gd name="connsiteX100" fmla="*/ 1298278 w 1826803"/>
                <a:gd name="connsiteY100" fmla="*/ 278725 h 1377589"/>
                <a:gd name="connsiteX101" fmla="*/ 1267432 w 1826803"/>
                <a:gd name="connsiteY101" fmla="*/ 232067 h 1377589"/>
                <a:gd name="connsiteX102" fmla="*/ 1230237 w 1826803"/>
                <a:gd name="connsiteY102" fmla="*/ 190978 h 1377589"/>
                <a:gd name="connsiteX103" fmla="*/ 1219935 w 1826803"/>
                <a:gd name="connsiteY103" fmla="*/ 181216 h 1377589"/>
                <a:gd name="connsiteX104" fmla="*/ 1155607 w 1826803"/>
                <a:gd name="connsiteY104" fmla="*/ 122938 h 1377589"/>
                <a:gd name="connsiteX105" fmla="*/ 1118592 w 1826803"/>
                <a:gd name="connsiteY105" fmla="*/ 98979 h 1377589"/>
                <a:gd name="connsiteX106" fmla="*/ 1077624 w 1826803"/>
                <a:gd name="connsiteY106" fmla="*/ 102753 h 1377589"/>
                <a:gd name="connsiteX107" fmla="*/ 1085710 w 1826803"/>
                <a:gd name="connsiteY107" fmla="*/ 148333 h 1377589"/>
                <a:gd name="connsiteX108" fmla="*/ 1109668 w 1826803"/>
                <a:gd name="connsiteY108" fmla="*/ 209306 h 1377589"/>
                <a:gd name="connsiteX109" fmla="*/ 1129853 w 1826803"/>
                <a:gd name="connsiteY109" fmla="*/ 228653 h 1377589"/>
                <a:gd name="connsiteX110" fmla="*/ 1146444 w 1826803"/>
                <a:gd name="connsiteY110" fmla="*/ 238835 h 1377589"/>
                <a:gd name="connsiteX111" fmla="*/ 1153811 w 1826803"/>
                <a:gd name="connsiteY111" fmla="*/ 339159 h 1377589"/>
                <a:gd name="connsiteX112" fmla="*/ 1156027 w 1826803"/>
                <a:gd name="connsiteY112" fmla="*/ 409836 h 1377589"/>
                <a:gd name="connsiteX113" fmla="*/ 1205979 w 1826803"/>
                <a:gd name="connsiteY113" fmla="*/ 465598 h 1377589"/>
                <a:gd name="connsiteX114" fmla="*/ 1232513 w 1826803"/>
                <a:gd name="connsiteY114" fmla="*/ 481650 h 1377589"/>
                <a:gd name="connsiteX115" fmla="*/ 1284861 w 1826803"/>
                <a:gd name="connsiteY115" fmla="*/ 503452 h 1377589"/>
                <a:gd name="connsiteX116" fmla="*/ 1307861 w 1826803"/>
                <a:gd name="connsiteY116" fmla="*/ 510939 h 1377589"/>
                <a:gd name="connsiteX117" fmla="*/ 1379436 w 1826803"/>
                <a:gd name="connsiteY117" fmla="*/ 532501 h 1377589"/>
                <a:gd name="connsiteX118" fmla="*/ 1451310 w 1826803"/>
                <a:gd name="connsiteY118" fmla="*/ 536095 h 1377589"/>
                <a:gd name="connsiteX119" fmla="*/ 1492698 w 1826803"/>
                <a:gd name="connsiteY119" fmla="*/ 533280 h 1377589"/>
                <a:gd name="connsiteX120" fmla="*/ 1603025 w 1826803"/>
                <a:gd name="connsiteY120" fmla="*/ 521300 h 1377589"/>
                <a:gd name="connsiteX121" fmla="*/ 1811100 w 1826803"/>
                <a:gd name="connsiteY121" fmla="*/ 418401 h 1377589"/>
                <a:gd name="connsiteX122" fmla="*/ 1818288 w 1826803"/>
                <a:gd name="connsiteY122" fmla="*/ 413729 h 1377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1826803" h="1377589">
                  <a:moveTo>
                    <a:pt x="1818288" y="413729"/>
                  </a:moveTo>
                  <a:cubicBezTo>
                    <a:pt x="1825715" y="429002"/>
                    <a:pt x="1824757" y="444455"/>
                    <a:pt x="1824877" y="459489"/>
                  </a:cubicBezTo>
                  <a:cubicBezTo>
                    <a:pt x="1824877" y="471468"/>
                    <a:pt x="1818228" y="478296"/>
                    <a:pt x="1806908" y="482009"/>
                  </a:cubicBezTo>
                  <a:cubicBezTo>
                    <a:pt x="1739885" y="503572"/>
                    <a:pt x="1683224" y="546576"/>
                    <a:pt x="1618418" y="573230"/>
                  </a:cubicBezTo>
                  <a:cubicBezTo>
                    <a:pt x="1593441" y="583532"/>
                    <a:pt x="1575772" y="609646"/>
                    <a:pt x="1599251" y="640133"/>
                  </a:cubicBezTo>
                  <a:cubicBezTo>
                    <a:pt x="1620754" y="667984"/>
                    <a:pt x="1617220" y="681460"/>
                    <a:pt x="1591824" y="707754"/>
                  </a:cubicBezTo>
                  <a:cubicBezTo>
                    <a:pt x="1560020" y="740996"/>
                    <a:pt x="1573856" y="765254"/>
                    <a:pt x="1597814" y="793225"/>
                  </a:cubicBezTo>
                  <a:cubicBezTo>
                    <a:pt x="1602240" y="798831"/>
                    <a:pt x="1608697" y="802467"/>
                    <a:pt x="1615782" y="803347"/>
                  </a:cubicBezTo>
                  <a:cubicBezTo>
                    <a:pt x="1629498" y="804904"/>
                    <a:pt x="1634649" y="811912"/>
                    <a:pt x="1626803" y="824730"/>
                  </a:cubicBezTo>
                  <a:cubicBezTo>
                    <a:pt x="1620814" y="834013"/>
                    <a:pt x="1623928" y="841860"/>
                    <a:pt x="1629259" y="849945"/>
                  </a:cubicBezTo>
                  <a:cubicBezTo>
                    <a:pt x="1633811" y="857013"/>
                    <a:pt x="1637764" y="864440"/>
                    <a:pt x="1642256" y="871508"/>
                  </a:cubicBezTo>
                  <a:cubicBezTo>
                    <a:pt x="1655073" y="891393"/>
                    <a:pt x="1661183" y="911578"/>
                    <a:pt x="1648245" y="934338"/>
                  </a:cubicBezTo>
                  <a:cubicBezTo>
                    <a:pt x="1639800" y="949611"/>
                    <a:pt x="1649204" y="956140"/>
                    <a:pt x="1662980" y="958296"/>
                  </a:cubicBezTo>
                  <a:cubicBezTo>
                    <a:pt x="1679211" y="960632"/>
                    <a:pt x="1694904" y="955840"/>
                    <a:pt x="1710596" y="952306"/>
                  </a:cubicBezTo>
                  <a:cubicBezTo>
                    <a:pt x="1741275" y="945065"/>
                    <a:pt x="1773139" y="944388"/>
                    <a:pt x="1804093" y="950330"/>
                  </a:cubicBezTo>
                  <a:cubicBezTo>
                    <a:pt x="1817809" y="953205"/>
                    <a:pt x="1822720" y="959254"/>
                    <a:pt x="1813676" y="971293"/>
                  </a:cubicBezTo>
                  <a:cubicBezTo>
                    <a:pt x="1791156" y="1001241"/>
                    <a:pt x="1777739" y="1035680"/>
                    <a:pt x="1765760" y="1070899"/>
                  </a:cubicBezTo>
                  <a:cubicBezTo>
                    <a:pt x="1762046" y="1081920"/>
                    <a:pt x="1759111" y="1087130"/>
                    <a:pt x="1743898" y="1078685"/>
                  </a:cubicBezTo>
                  <a:cubicBezTo>
                    <a:pt x="1720012" y="1065035"/>
                    <a:pt x="1692047" y="1060345"/>
                    <a:pt x="1665016" y="1065448"/>
                  </a:cubicBezTo>
                  <a:cubicBezTo>
                    <a:pt x="1652666" y="1067772"/>
                    <a:pt x="1643771" y="1078637"/>
                    <a:pt x="1643933" y="1091203"/>
                  </a:cubicBezTo>
                  <a:cubicBezTo>
                    <a:pt x="1645970" y="1157627"/>
                    <a:pt x="1603743" y="1199015"/>
                    <a:pt x="1560080" y="1239025"/>
                  </a:cubicBezTo>
                  <a:cubicBezTo>
                    <a:pt x="1543249" y="1254538"/>
                    <a:pt x="1527437" y="1268972"/>
                    <a:pt x="1524502" y="1293410"/>
                  </a:cubicBezTo>
                  <a:cubicBezTo>
                    <a:pt x="1523364" y="1302933"/>
                    <a:pt x="1517734" y="1312157"/>
                    <a:pt x="1504557" y="1309102"/>
                  </a:cubicBezTo>
                  <a:cubicBezTo>
                    <a:pt x="1439151" y="1294128"/>
                    <a:pt x="1372787" y="1295805"/>
                    <a:pt x="1306543" y="1298680"/>
                  </a:cubicBezTo>
                  <a:cubicBezTo>
                    <a:pt x="1280908" y="1299818"/>
                    <a:pt x="1273182" y="1287600"/>
                    <a:pt x="1281208" y="1262743"/>
                  </a:cubicBezTo>
                  <a:cubicBezTo>
                    <a:pt x="1285460" y="1249626"/>
                    <a:pt x="1293187" y="1237348"/>
                    <a:pt x="1290012" y="1222434"/>
                  </a:cubicBezTo>
                  <a:cubicBezTo>
                    <a:pt x="1288215" y="1214707"/>
                    <a:pt x="1286299" y="1207999"/>
                    <a:pt x="1277674" y="1204465"/>
                  </a:cubicBezTo>
                  <a:cubicBezTo>
                    <a:pt x="1227721" y="1184879"/>
                    <a:pt x="1161417" y="1213090"/>
                    <a:pt x="1140454" y="1263103"/>
                  </a:cubicBezTo>
                  <a:cubicBezTo>
                    <a:pt x="1138897" y="1266756"/>
                    <a:pt x="1139256" y="1272207"/>
                    <a:pt x="1134045" y="1273045"/>
                  </a:cubicBezTo>
                  <a:cubicBezTo>
                    <a:pt x="1128900" y="1273704"/>
                    <a:pt x="1124091" y="1270368"/>
                    <a:pt x="1122905" y="1265319"/>
                  </a:cubicBezTo>
                  <a:cubicBezTo>
                    <a:pt x="1107512" y="1217402"/>
                    <a:pt x="1070556" y="1216384"/>
                    <a:pt x="1029169" y="1218780"/>
                  </a:cubicBezTo>
                  <a:cubicBezTo>
                    <a:pt x="980234" y="1221595"/>
                    <a:pt x="978198" y="1220697"/>
                    <a:pt x="957294" y="1176854"/>
                  </a:cubicBezTo>
                  <a:cubicBezTo>
                    <a:pt x="943818" y="1148343"/>
                    <a:pt x="920219" y="1140377"/>
                    <a:pt x="894105" y="1134927"/>
                  </a:cubicBezTo>
                  <a:cubicBezTo>
                    <a:pt x="880940" y="1132789"/>
                    <a:pt x="867530" y="1132687"/>
                    <a:pt x="854335" y="1134627"/>
                  </a:cubicBezTo>
                  <a:cubicBezTo>
                    <a:pt x="839960" y="1136185"/>
                    <a:pt x="826663" y="1140617"/>
                    <a:pt x="826543" y="1159544"/>
                  </a:cubicBezTo>
                  <a:cubicBezTo>
                    <a:pt x="826316" y="1163742"/>
                    <a:pt x="825154" y="1167839"/>
                    <a:pt x="823129" y="1171523"/>
                  </a:cubicBezTo>
                  <a:cubicBezTo>
                    <a:pt x="819895" y="1178231"/>
                    <a:pt x="818877" y="1188114"/>
                    <a:pt x="809952" y="1188833"/>
                  </a:cubicBezTo>
                  <a:cubicBezTo>
                    <a:pt x="801028" y="1189551"/>
                    <a:pt x="796057" y="1180986"/>
                    <a:pt x="791984" y="1173439"/>
                  </a:cubicBezTo>
                  <a:cubicBezTo>
                    <a:pt x="785216" y="1160682"/>
                    <a:pt x="780005" y="1147086"/>
                    <a:pt x="762515" y="1144091"/>
                  </a:cubicBezTo>
                  <a:cubicBezTo>
                    <a:pt x="750488" y="1140940"/>
                    <a:pt x="737958" y="1146978"/>
                    <a:pt x="732927" y="1158346"/>
                  </a:cubicBezTo>
                  <a:cubicBezTo>
                    <a:pt x="727716" y="1169247"/>
                    <a:pt x="727537" y="1181226"/>
                    <a:pt x="739815" y="1190030"/>
                  </a:cubicBezTo>
                  <a:cubicBezTo>
                    <a:pt x="750057" y="1197338"/>
                    <a:pt x="762096" y="1204884"/>
                    <a:pt x="748200" y="1219679"/>
                  </a:cubicBezTo>
                  <a:cubicBezTo>
                    <a:pt x="735922" y="1232676"/>
                    <a:pt x="712862" y="1236329"/>
                    <a:pt x="702261" y="1226327"/>
                  </a:cubicBezTo>
                  <a:cubicBezTo>
                    <a:pt x="698727" y="1222973"/>
                    <a:pt x="695672" y="1219080"/>
                    <a:pt x="692019" y="1215785"/>
                  </a:cubicBezTo>
                  <a:cubicBezTo>
                    <a:pt x="679081" y="1203806"/>
                    <a:pt x="666443" y="1202009"/>
                    <a:pt x="654644" y="1217522"/>
                  </a:cubicBezTo>
                  <a:cubicBezTo>
                    <a:pt x="643743" y="1231897"/>
                    <a:pt x="627032" y="1243816"/>
                    <a:pt x="645540" y="1265438"/>
                  </a:cubicBezTo>
                  <a:cubicBezTo>
                    <a:pt x="650931" y="1271727"/>
                    <a:pt x="656501" y="1287180"/>
                    <a:pt x="646199" y="1296584"/>
                  </a:cubicBezTo>
                  <a:cubicBezTo>
                    <a:pt x="633196" y="1308851"/>
                    <a:pt x="614790" y="1313534"/>
                    <a:pt x="597504" y="1308982"/>
                  </a:cubicBezTo>
                  <a:cubicBezTo>
                    <a:pt x="565556" y="1300771"/>
                    <a:pt x="535471" y="1286540"/>
                    <a:pt x="508859" y="1267056"/>
                  </a:cubicBezTo>
                  <a:cubicBezTo>
                    <a:pt x="483344" y="1248728"/>
                    <a:pt x="475138" y="1251243"/>
                    <a:pt x="460943" y="1277897"/>
                  </a:cubicBezTo>
                  <a:cubicBezTo>
                    <a:pt x="457541" y="1283976"/>
                    <a:pt x="453522" y="1289696"/>
                    <a:pt x="448964" y="1294967"/>
                  </a:cubicBezTo>
                  <a:cubicBezTo>
                    <a:pt x="431654" y="1315511"/>
                    <a:pt x="417040" y="1337373"/>
                    <a:pt x="412368" y="1364565"/>
                  </a:cubicBezTo>
                  <a:cubicBezTo>
                    <a:pt x="409972" y="1378640"/>
                    <a:pt x="402665" y="1380198"/>
                    <a:pt x="391944" y="1372232"/>
                  </a:cubicBezTo>
                  <a:lnTo>
                    <a:pt x="390207" y="1371034"/>
                  </a:lnTo>
                  <a:cubicBezTo>
                    <a:pt x="362056" y="1345159"/>
                    <a:pt x="334085" y="1332222"/>
                    <a:pt x="301143" y="1365643"/>
                  </a:cubicBezTo>
                  <a:cubicBezTo>
                    <a:pt x="290541" y="1376484"/>
                    <a:pt x="272992" y="1371633"/>
                    <a:pt x="258677" y="1368278"/>
                  </a:cubicBezTo>
                  <a:cubicBezTo>
                    <a:pt x="247159" y="1365242"/>
                    <a:pt x="235072" y="1365038"/>
                    <a:pt x="223459" y="1367680"/>
                  </a:cubicBezTo>
                  <a:cubicBezTo>
                    <a:pt x="206029" y="1372112"/>
                    <a:pt x="190636" y="1372591"/>
                    <a:pt x="179735" y="1354742"/>
                  </a:cubicBezTo>
                  <a:cubicBezTo>
                    <a:pt x="174524" y="1346177"/>
                    <a:pt x="165001" y="1347016"/>
                    <a:pt x="156855" y="1348753"/>
                  </a:cubicBezTo>
                  <a:cubicBezTo>
                    <a:pt x="140324" y="1352346"/>
                    <a:pt x="133196" y="1345638"/>
                    <a:pt x="128884" y="1329826"/>
                  </a:cubicBezTo>
                  <a:cubicBezTo>
                    <a:pt x="119301" y="1295147"/>
                    <a:pt x="101692" y="1262983"/>
                    <a:pt x="103668" y="1224710"/>
                  </a:cubicBezTo>
                  <a:cubicBezTo>
                    <a:pt x="104507" y="1208298"/>
                    <a:pt x="94684" y="1191288"/>
                    <a:pt x="89713" y="1174577"/>
                  </a:cubicBezTo>
                  <a:cubicBezTo>
                    <a:pt x="85819" y="1161700"/>
                    <a:pt x="88575" y="1153135"/>
                    <a:pt x="103249" y="1149661"/>
                  </a:cubicBezTo>
                  <a:cubicBezTo>
                    <a:pt x="116102" y="1146319"/>
                    <a:pt x="128746" y="1142198"/>
                    <a:pt x="141103" y="1137323"/>
                  </a:cubicBezTo>
                  <a:cubicBezTo>
                    <a:pt x="162964" y="1129057"/>
                    <a:pt x="166318" y="1111148"/>
                    <a:pt x="149189" y="1094258"/>
                  </a:cubicBezTo>
                  <a:cubicBezTo>
                    <a:pt x="141702" y="1086891"/>
                    <a:pt x="133735" y="1080003"/>
                    <a:pt x="125710" y="1073295"/>
                  </a:cubicBezTo>
                  <a:cubicBezTo>
                    <a:pt x="108376" y="1059746"/>
                    <a:pt x="97325" y="1039717"/>
                    <a:pt x="95103" y="1017832"/>
                  </a:cubicBezTo>
                  <a:cubicBezTo>
                    <a:pt x="110736" y="1021425"/>
                    <a:pt x="126009" y="1024540"/>
                    <a:pt x="141163" y="1028373"/>
                  </a:cubicBezTo>
                  <a:cubicBezTo>
                    <a:pt x="155418" y="1031967"/>
                    <a:pt x="162785" y="1026876"/>
                    <a:pt x="163503" y="1012261"/>
                  </a:cubicBezTo>
                  <a:cubicBezTo>
                    <a:pt x="164701" y="987824"/>
                    <a:pt x="159071" y="967280"/>
                    <a:pt x="135652" y="953804"/>
                  </a:cubicBezTo>
                  <a:cubicBezTo>
                    <a:pt x="112233" y="940327"/>
                    <a:pt x="98577" y="915890"/>
                    <a:pt x="78033" y="899000"/>
                  </a:cubicBezTo>
                  <a:cubicBezTo>
                    <a:pt x="73182" y="894987"/>
                    <a:pt x="67971" y="887021"/>
                    <a:pt x="63598" y="887620"/>
                  </a:cubicBezTo>
                  <a:cubicBezTo>
                    <a:pt x="35148" y="890614"/>
                    <a:pt x="39341" y="866896"/>
                    <a:pt x="38802" y="853719"/>
                  </a:cubicBezTo>
                  <a:cubicBezTo>
                    <a:pt x="37424" y="822993"/>
                    <a:pt x="32908" y="792488"/>
                    <a:pt x="25325" y="762678"/>
                  </a:cubicBezTo>
                  <a:cubicBezTo>
                    <a:pt x="21019" y="749292"/>
                    <a:pt x="22929" y="734677"/>
                    <a:pt x="30536" y="722848"/>
                  </a:cubicBezTo>
                  <a:cubicBezTo>
                    <a:pt x="37723" y="712067"/>
                    <a:pt x="37484" y="698890"/>
                    <a:pt x="40419" y="686911"/>
                  </a:cubicBezTo>
                  <a:cubicBezTo>
                    <a:pt x="43593" y="673734"/>
                    <a:pt x="32393" y="670919"/>
                    <a:pt x="24127" y="666067"/>
                  </a:cubicBezTo>
                  <a:cubicBezTo>
                    <a:pt x="15862" y="661216"/>
                    <a:pt x="1487" y="658700"/>
                    <a:pt x="2924" y="648698"/>
                  </a:cubicBezTo>
                  <a:cubicBezTo>
                    <a:pt x="4362" y="638695"/>
                    <a:pt x="18857" y="644744"/>
                    <a:pt x="26882" y="641570"/>
                  </a:cubicBezTo>
                  <a:cubicBezTo>
                    <a:pt x="29524" y="640660"/>
                    <a:pt x="32255" y="640013"/>
                    <a:pt x="35028" y="639653"/>
                  </a:cubicBezTo>
                  <a:cubicBezTo>
                    <a:pt x="88934" y="631927"/>
                    <a:pt x="103968" y="609706"/>
                    <a:pt x="92108" y="556459"/>
                  </a:cubicBezTo>
                  <a:cubicBezTo>
                    <a:pt x="90012" y="547055"/>
                    <a:pt x="83663" y="542563"/>
                    <a:pt x="76835" y="537652"/>
                  </a:cubicBezTo>
                  <a:cubicBezTo>
                    <a:pt x="55453" y="522259"/>
                    <a:pt x="56351" y="506926"/>
                    <a:pt x="78392" y="493449"/>
                  </a:cubicBezTo>
                  <a:cubicBezTo>
                    <a:pt x="90371" y="486262"/>
                    <a:pt x="97978" y="477337"/>
                    <a:pt x="94145" y="460627"/>
                  </a:cubicBezTo>
                  <a:cubicBezTo>
                    <a:pt x="88994" y="438166"/>
                    <a:pt x="93127" y="414687"/>
                    <a:pt x="89593" y="391627"/>
                  </a:cubicBezTo>
                  <a:cubicBezTo>
                    <a:pt x="87796" y="379648"/>
                    <a:pt x="84202" y="371622"/>
                    <a:pt x="73781" y="366951"/>
                  </a:cubicBezTo>
                  <a:cubicBezTo>
                    <a:pt x="44612" y="353953"/>
                    <a:pt x="37843" y="326222"/>
                    <a:pt x="28200" y="299868"/>
                  </a:cubicBezTo>
                  <a:cubicBezTo>
                    <a:pt x="25086" y="291063"/>
                    <a:pt x="30297" y="290884"/>
                    <a:pt x="36406" y="290045"/>
                  </a:cubicBezTo>
                  <a:cubicBezTo>
                    <a:pt x="104207" y="280761"/>
                    <a:pt x="159011" y="247699"/>
                    <a:pt x="208784" y="201700"/>
                  </a:cubicBezTo>
                  <a:cubicBezTo>
                    <a:pt x="258557" y="155700"/>
                    <a:pt x="319710" y="129107"/>
                    <a:pt x="384876" y="108323"/>
                  </a:cubicBezTo>
                  <a:cubicBezTo>
                    <a:pt x="455852" y="85743"/>
                    <a:pt x="528984" y="82329"/>
                    <a:pt x="601038" y="69511"/>
                  </a:cubicBezTo>
                  <a:cubicBezTo>
                    <a:pt x="675308" y="56334"/>
                    <a:pt x="748500" y="38605"/>
                    <a:pt x="821392" y="19499"/>
                  </a:cubicBezTo>
                  <a:cubicBezTo>
                    <a:pt x="838534" y="15905"/>
                    <a:pt x="856119" y="14896"/>
                    <a:pt x="873561" y="16504"/>
                  </a:cubicBezTo>
                  <a:cubicBezTo>
                    <a:pt x="908600" y="17881"/>
                    <a:pt x="943279" y="18480"/>
                    <a:pt x="977180" y="5842"/>
                  </a:cubicBezTo>
                  <a:cubicBezTo>
                    <a:pt x="995867" y="-1046"/>
                    <a:pt x="1014854" y="4465"/>
                    <a:pt x="1031085" y="16204"/>
                  </a:cubicBezTo>
                  <a:cubicBezTo>
                    <a:pt x="1053666" y="32675"/>
                    <a:pt x="1077504" y="48009"/>
                    <a:pt x="1097569" y="67235"/>
                  </a:cubicBezTo>
                  <a:cubicBezTo>
                    <a:pt x="1138657" y="106586"/>
                    <a:pt x="1188071" y="132700"/>
                    <a:pt x="1235747" y="161929"/>
                  </a:cubicBezTo>
                  <a:cubicBezTo>
                    <a:pt x="1274380" y="185887"/>
                    <a:pt x="1308281" y="214757"/>
                    <a:pt x="1317984" y="262793"/>
                  </a:cubicBezTo>
                  <a:cubicBezTo>
                    <a:pt x="1318624" y="264733"/>
                    <a:pt x="1319032" y="266744"/>
                    <a:pt x="1319181" y="268782"/>
                  </a:cubicBezTo>
                  <a:cubicBezTo>
                    <a:pt x="1318522" y="276629"/>
                    <a:pt x="1324632" y="287709"/>
                    <a:pt x="1315827" y="291423"/>
                  </a:cubicBezTo>
                  <a:cubicBezTo>
                    <a:pt x="1308699" y="294477"/>
                    <a:pt x="1303848" y="283696"/>
                    <a:pt x="1298278" y="278725"/>
                  </a:cubicBezTo>
                  <a:cubicBezTo>
                    <a:pt x="1284275" y="265980"/>
                    <a:pt x="1273673" y="249943"/>
                    <a:pt x="1267432" y="232067"/>
                  </a:cubicBezTo>
                  <a:cubicBezTo>
                    <a:pt x="1260843" y="214098"/>
                    <a:pt x="1254554" y="194273"/>
                    <a:pt x="1230237" y="190978"/>
                  </a:cubicBezTo>
                  <a:cubicBezTo>
                    <a:pt x="1226344" y="190439"/>
                    <a:pt x="1221971" y="184989"/>
                    <a:pt x="1219935" y="181216"/>
                  </a:cubicBezTo>
                  <a:cubicBezTo>
                    <a:pt x="1205979" y="153424"/>
                    <a:pt x="1181722" y="137432"/>
                    <a:pt x="1155607" y="122938"/>
                  </a:cubicBezTo>
                  <a:cubicBezTo>
                    <a:pt x="1142850" y="115870"/>
                    <a:pt x="1131050" y="106826"/>
                    <a:pt x="1118592" y="98979"/>
                  </a:cubicBezTo>
                  <a:cubicBezTo>
                    <a:pt x="1101462" y="88258"/>
                    <a:pt x="1086189" y="89875"/>
                    <a:pt x="1077624" y="102753"/>
                  </a:cubicBezTo>
                  <a:cubicBezTo>
                    <a:pt x="1066903" y="118925"/>
                    <a:pt x="1068760" y="141146"/>
                    <a:pt x="1085710" y="148333"/>
                  </a:cubicBezTo>
                  <a:cubicBezTo>
                    <a:pt x="1116376" y="161330"/>
                    <a:pt x="1110926" y="185947"/>
                    <a:pt x="1109668" y="209306"/>
                  </a:cubicBezTo>
                  <a:cubicBezTo>
                    <a:pt x="1108829" y="225358"/>
                    <a:pt x="1111345" y="235481"/>
                    <a:pt x="1129853" y="228653"/>
                  </a:cubicBezTo>
                  <a:cubicBezTo>
                    <a:pt x="1141293" y="224400"/>
                    <a:pt x="1142610" y="232306"/>
                    <a:pt x="1146444" y="238835"/>
                  </a:cubicBezTo>
                  <a:cubicBezTo>
                    <a:pt x="1165251" y="271118"/>
                    <a:pt x="1158423" y="305378"/>
                    <a:pt x="1153811" y="339159"/>
                  </a:cubicBezTo>
                  <a:cubicBezTo>
                    <a:pt x="1150049" y="362644"/>
                    <a:pt x="1150804" y="386632"/>
                    <a:pt x="1156027" y="409836"/>
                  </a:cubicBezTo>
                  <a:cubicBezTo>
                    <a:pt x="1162855" y="437507"/>
                    <a:pt x="1175672" y="459129"/>
                    <a:pt x="1205979" y="465598"/>
                  </a:cubicBezTo>
                  <a:cubicBezTo>
                    <a:pt x="1216377" y="467814"/>
                    <a:pt x="1225727" y="473468"/>
                    <a:pt x="1232513" y="481650"/>
                  </a:cubicBezTo>
                  <a:cubicBezTo>
                    <a:pt x="1246349" y="498181"/>
                    <a:pt x="1264437" y="503272"/>
                    <a:pt x="1284861" y="503452"/>
                  </a:cubicBezTo>
                  <a:cubicBezTo>
                    <a:pt x="1293247" y="503452"/>
                    <a:pt x="1302830" y="502913"/>
                    <a:pt x="1307861" y="510939"/>
                  </a:cubicBezTo>
                  <a:cubicBezTo>
                    <a:pt x="1325830" y="538850"/>
                    <a:pt x="1353262" y="536035"/>
                    <a:pt x="1379436" y="532501"/>
                  </a:cubicBezTo>
                  <a:cubicBezTo>
                    <a:pt x="1404053" y="529147"/>
                    <a:pt x="1427712" y="526212"/>
                    <a:pt x="1451310" y="536095"/>
                  </a:cubicBezTo>
                  <a:cubicBezTo>
                    <a:pt x="1465026" y="541785"/>
                    <a:pt x="1478922" y="534358"/>
                    <a:pt x="1492698" y="533280"/>
                  </a:cubicBezTo>
                  <a:cubicBezTo>
                    <a:pt x="1529593" y="530464"/>
                    <a:pt x="1567087" y="529506"/>
                    <a:pt x="1603025" y="521300"/>
                  </a:cubicBezTo>
                  <a:cubicBezTo>
                    <a:pt x="1680469" y="504290"/>
                    <a:pt x="1751744" y="472845"/>
                    <a:pt x="1811100" y="418401"/>
                  </a:cubicBezTo>
                  <a:cubicBezTo>
                    <a:pt x="1813496" y="417442"/>
                    <a:pt x="1815593" y="415765"/>
                    <a:pt x="1818288" y="413729"/>
                  </a:cubicBezTo>
                  <a:close/>
                </a:path>
              </a:pathLst>
            </a:custGeom>
            <a:grpFill/>
            <a:ln w="12700" cap="flat">
              <a:solidFill>
                <a:srgbClr val="79D5FF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683350"/>
              <a:endParaRPr lang="pl-PL" sz="1350" dirty="0">
                <a:solidFill>
                  <a:srgbClr val="000000"/>
                </a:solidFill>
                <a:latin typeface="Tahoma"/>
              </a:endParaRPr>
            </a:p>
          </p:txBody>
        </p:sp>
      </p:grpSp>
      <p:graphicFrame>
        <p:nvGraphicFramePr>
          <p:cNvPr id="54" name="Map1">
            <a:extLst>
              <a:ext uri="{FF2B5EF4-FFF2-40B4-BE49-F238E27FC236}">
                <a16:creationId xmlns:a16="http://schemas.microsoft.com/office/drawing/2014/main" id="{00000000-0008-0000-0000-000008000000}"/>
              </a:ext>
            </a:extLst>
          </p:cNvPr>
          <p:cNvGraphicFramePr>
            <a:graphicFrameLocks/>
          </p:cNvGraphicFramePr>
          <p:nvPr/>
        </p:nvGraphicFramePr>
        <p:xfrm>
          <a:off x="4827653" y="851962"/>
          <a:ext cx="4278393" cy="39528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55" name="Elipsa 54"/>
          <p:cNvSpPr/>
          <p:nvPr/>
        </p:nvSpPr>
        <p:spPr>
          <a:xfrm>
            <a:off x="3647740" y="3921535"/>
            <a:ext cx="135000" cy="135000"/>
          </a:xfrm>
          <a:prstGeom prst="ellipse">
            <a:avLst/>
          </a:prstGeom>
          <a:solidFill>
            <a:srgbClr val="00A8E4"/>
          </a:solidFill>
          <a:ln w="25400" cap="flat" cmpd="sng" algn="ctr">
            <a:noFill/>
            <a:prstDash val="solid"/>
          </a:ln>
          <a:effectLst/>
        </p:spPr>
        <p:txBody>
          <a:bodyPr lIns="68376" tIns="34289" rIns="68376" bIns="34289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3350"/>
            <a:endParaRPr lang="pl-PL" sz="825" kern="0" dirty="0">
              <a:solidFill>
                <a:srgbClr val="FFFFFF"/>
              </a:solidFill>
              <a:latin typeface="Tahoma"/>
            </a:endParaRPr>
          </a:p>
        </p:txBody>
      </p:sp>
      <p:sp>
        <p:nvSpPr>
          <p:cNvPr id="56" name="pole tekstowe 55"/>
          <p:cNvSpPr txBox="1"/>
          <p:nvPr/>
        </p:nvSpPr>
        <p:spPr>
          <a:xfrm>
            <a:off x="3789467" y="3912458"/>
            <a:ext cx="1011558" cy="207735"/>
          </a:xfrm>
          <a:prstGeom prst="rect">
            <a:avLst/>
          </a:prstGeom>
          <a:noFill/>
        </p:spPr>
        <p:txBody>
          <a:bodyPr wrap="square" lIns="68364" tIns="34283" rIns="68364" bIns="34283" rtlCol="0">
            <a:spAutoFit/>
          </a:bodyPr>
          <a:lstStyle/>
          <a:p>
            <a:pPr defTabSz="683350"/>
            <a:r>
              <a:rPr lang="pl-PL" sz="900" dirty="0">
                <a:solidFill>
                  <a:srgbClr val="555555"/>
                </a:solidFill>
                <a:latin typeface="Calibri" panose="020F0502020204030204"/>
                <a:ea typeface="Source Sans Pro" panose="020B0503030403020204" pitchFamily="34" charset="0"/>
              </a:rPr>
              <a:t>Placówki własne</a:t>
            </a:r>
          </a:p>
        </p:txBody>
      </p:sp>
      <p:sp>
        <p:nvSpPr>
          <p:cNvPr id="57" name="Elipsa 56"/>
          <p:cNvSpPr/>
          <p:nvPr/>
        </p:nvSpPr>
        <p:spPr>
          <a:xfrm>
            <a:off x="3647740" y="4204226"/>
            <a:ext cx="135000" cy="135000"/>
          </a:xfrm>
          <a:prstGeom prst="ellipse">
            <a:avLst/>
          </a:prstGeom>
          <a:solidFill>
            <a:srgbClr val="E6E6E6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68376" tIns="34289" rIns="68376" bIns="34289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3350"/>
            <a:endParaRPr lang="pl-PL" sz="825" kern="0" dirty="0">
              <a:solidFill>
                <a:srgbClr val="FFFFFF"/>
              </a:solidFill>
              <a:latin typeface="Tahoma"/>
            </a:endParaRPr>
          </a:p>
        </p:txBody>
      </p:sp>
      <p:sp>
        <p:nvSpPr>
          <p:cNvPr id="58" name="pole tekstowe 57"/>
          <p:cNvSpPr txBox="1"/>
          <p:nvPr/>
        </p:nvSpPr>
        <p:spPr>
          <a:xfrm>
            <a:off x="3789469" y="4195148"/>
            <a:ext cx="1435532" cy="207735"/>
          </a:xfrm>
          <a:prstGeom prst="rect">
            <a:avLst/>
          </a:prstGeom>
          <a:noFill/>
        </p:spPr>
        <p:txBody>
          <a:bodyPr wrap="square" lIns="68364" tIns="34283" rIns="68364" bIns="34283" rtlCol="0">
            <a:spAutoFit/>
          </a:bodyPr>
          <a:lstStyle/>
          <a:p>
            <a:pPr defTabSz="683350"/>
            <a:r>
              <a:rPr lang="pl-PL" sz="900" dirty="0">
                <a:solidFill>
                  <a:srgbClr val="555555"/>
                </a:solidFill>
                <a:latin typeface="Calibri" panose="020F0502020204030204"/>
                <a:ea typeface="Source Sans Pro" panose="020B0503030403020204" pitchFamily="34" charset="0"/>
              </a:rPr>
              <a:t>Placówki współpracujące</a:t>
            </a:r>
          </a:p>
        </p:txBody>
      </p:sp>
    </p:spTree>
    <p:extLst>
      <p:ext uri="{BB962C8B-B14F-4D97-AF65-F5344CB8AC3E}">
        <p14:creationId xmlns:p14="http://schemas.microsoft.com/office/powerpoint/2010/main" val="29290521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rostokąt zaokrąglony 33">
            <a:extLst>
              <a:ext uri="{FF2B5EF4-FFF2-40B4-BE49-F238E27FC236}">
                <a16:creationId xmlns:a16="http://schemas.microsoft.com/office/drawing/2014/main" id="{BC559403-0D31-BD46-8BEE-9D04F488000F}"/>
              </a:ext>
            </a:extLst>
          </p:cNvPr>
          <p:cNvSpPr/>
          <p:nvPr/>
        </p:nvSpPr>
        <p:spPr>
          <a:xfrm>
            <a:off x="3271464" y="1317020"/>
            <a:ext cx="2196244" cy="1470807"/>
          </a:xfrm>
          <a:prstGeom prst="roundRect">
            <a:avLst>
              <a:gd name="adj" fmla="val 10393"/>
            </a:avLst>
          </a:prstGeom>
          <a:noFill/>
          <a:ln w="9525"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31958" rIns="91432" bIns="71994" rtlCol="0" anchor="ctr"/>
          <a:lstStyle/>
          <a:p>
            <a:pPr marL="0" marR="0" lvl="0" indent="0" algn="ctr" defTabSz="449131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pl-PL" altLang="pl-PL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aplikacja mobilna</a:t>
            </a:r>
            <a:r>
              <a:rPr kumimoji="0" lang="pl-PL" alt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 </a:t>
            </a:r>
            <a:br>
              <a:rPr kumimoji="0" lang="pl-PL" alt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</a:br>
            <a:r>
              <a:rPr kumimoji="0" lang="pl-PL" alt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do pobrania </a:t>
            </a:r>
          </a:p>
          <a:p>
            <a:pPr marL="0" marR="0" lvl="0" indent="0" algn="ctr" defTabSz="449131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pl-PL" alt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AppStore i Google Play</a:t>
            </a:r>
          </a:p>
        </p:txBody>
      </p:sp>
      <p:sp>
        <p:nvSpPr>
          <p:cNvPr id="35" name="Elipsa 15">
            <a:extLst>
              <a:ext uri="{FF2B5EF4-FFF2-40B4-BE49-F238E27FC236}">
                <a16:creationId xmlns:a16="http://schemas.microsoft.com/office/drawing/2014/main" id="{00E1AAE0-6546-9645-B1A9-CF7E60902526}"/>
              </a:ext>
            </a:extLst>
          </p:cNvPr>
          <p:cNvSpPr/>
          <p:nvPr/>
        </p:nvSpPr>
        <p:spPr>
          <a:xfrm>
            <a:off x="3919534" y="915566"/>
            <a:ext cx="864096" cy="864096"/>
          </a:xfrm>
          <a:prstGeom prst="ellipse">
            <a:avLst/>
          </a:prstGeom>
          <a:solidFill>
            <a:schemeClr val="bg1"/>
          </a:solidFill>
          <a:ln w="9525">
            <a:solidFill>
              <a:srgbClr val="00A8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rtlCol="0" anchor="ctr"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Pro" panose="020B0503030403020204" pitchFamily="34" charset="0"/>
              <a:ea typeface="Source Sans Pro" panose="020B0503030403020204" pitchFamily="34" charset="0"/>
              <a:cs typeface="+mn-cs"/>
            </a:endParaRPr>
          </a:p>
        </p:txBody>
      </p:sp>
      <p:sp>
        <p:nvSpPr>
          <p:cNvPr id="19" name="Prostokąt zaokrąglony 18">
            <a:extLst>
              <a:ext uri="{FF2B5EF4-FFF2-40B4-BE49-F238E27FC236}">
                <a16:creationId xmlns:a16="http://schemas.microsoft.com/office/drawing/2014/main" id="{240BB728-0E50-8343-AD1A-2B417BCBD0EC}"/>
              </a:ext>
            </a:extLst>
          </p:cNvPr>
          <p:cNvSpPr/>
          <p:nvPr/>
        </p:nvSpPr>
        <p:spPr>
          <a:xfrm>
            <a:off x="503550" y="1317020"/>
            <a:ext cx="2196244" cy="1470807"/>
          </a:xfrm>
          <a:prstGeom prst="roundRect">
            <a:avLst>
              <a:gd name="adj" fmla="val 10393"/>
            </a:avLst>
          </a:prstGeom>
          <a:noFill/>
          <a:ln w="9525"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31958" rIns="91432" bIns="71994" rtlCol="0" anchor="ctr"/>
          <a:lstStyle/>
          <a:p>
            <a:pPr marL="0" marR="0" lvl="0" indent="0" algn="ctr" defTabSz="449131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pl-PL" alt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portalu </a:t>
            </a:r>
            <a:r>
              <a:rPr kumimoji="0" lang="pl-PL" altLang="pl-PL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mojePZU</a:t>
            </a:r>
            <a:r>
              <a:rPr kumimoji="0" lang="pl-PL" alt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 </a:t>
            </a:r>
          </a:p>
          <a:p>
            <a:pPr marL="0" marR="0" lvl="0" indent="0" algn="ctr" defTabSz="449131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za pomocą którego możesz  samodzielnie umawiać </a:t>
            </a:r>
            <a:b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</a:b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i odwoływać wizyty </a:t>
            </a:r>
            <a:endParaRPr kumimoji="0" lang="pl-PL" altLang="pl-P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ource Sans Pro" panose="020B0503030403020204" pitchFamily="34" charset="0"/>
              <a:ea typeface="Source Sans Pro" panose="020B0503030403020204" pitchFamily="34" charset="0"/>
              <a:cs typeface="+mn-cs"/>
            </a:endParaRPr>
          </a:p>
        </p:txBody>
      </p:sp>
      <p:sp>
        <p:nvSpPr>
          <p:cNvPr id="26" name="Elipsa 15">
            <a:extLst>
              <a:ext uri="{FF2B5EF4-FFF2-40B4-BE49-F238E27FC236}">
                <a16:creationId xmlns:a16="http://schemas.microsoft.com/office/drawing/2014/main" id="{EEC70D74-714D-B941-9D41-BBE28B785E9B}"/>
              </a:ext>
            </a:extLst>
          </p:cNvPr>
          <p:cNvSpPr/>
          <p:nvPr/>
        </p:nvSpPr>
        <p:spPr>
          <a:xfrm>
            <a:off x="1151620" y="915566"/>
            <a:ext cx="864096" cy="864096"/>
          </a:xfrm>
          <a:prstGeom prst="ellipse">
            <a:avLst/>
          </a:prstGeom>
          <a:solidFill>
            <a:schemeClr val="bg1"/>
          </a:solidFill>
          <a:ln w="9525">
            <a:solidFill>
              <a:srgbClr val="00A8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rtlCol="0" anchor="ctr"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Pro" panose="020B0503030403020204" pitchFamily="34" charset="0"/>
              <a:ea typeface="Source Sans Pro" panose="020B0503030403020204" pitchFamily="34" charset="0"/>
              <a:cs typeface="+mn-cs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696" y="1149705"/>
            <a:ext cx="468000" cy="413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Prostokąt zaokrąglony 36">
            <a:extLst>
              <a:ext uri="{FF2B5EF4-FFF2-40B4-BE49-F238E27FC236}">
                <a16:creationId xmlns:a16="http://schemas.microsoft.com/office/drawing/2014/main" id="{04F8B48D-47E3-AF43-B665-A480AF39D78C}"/>
              </a:ext>
            </a:extLst>
          </p:cNvPr>
          <p:cNvSpPr/>
          <p:nvPr/>
        </p:nvSpPr>
        <p:spPr>
          <a:xfrm>
            <a:off x="6080565" y="1317020"/>
            <a:ext cx="2196244" cy="1470807"/>
          </a:xfrm>
          <a:prstGeom prst="roundRect">
            <a:avLst>
              <a:gd name="adj" fmla="val 10393"/>
            </a:avLst>
          </a:prstGeom>
          <a:noFill/>
          <a:ln w="9525"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31958" rIns="91432" bIns="71994" rtlCol="0" anchor="ctr"/>
          <a:lstStyle/>
          <a:p>
            <a:pPr marL="0" marR="0" lvl="0" indent="0" algn="ctr" defTabSz="449131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pl-PL" altLang="pl-PL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całodobowej infolinii </a:t>
            </a:r>
            <a:br>
              <a:rPr kumimoji="0" lang="pl-PL" alt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</a:br>
            <a:r>
              <a:rPr kumimoji="0" lang="pl-PL" alt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pod numerem </a:t>
            </a:r>
            <a:br>
              <a:rPr kumimoji="0" lang="pl-PL" alt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</a:br>
            <a:r>
              <a:rPr kumimoji="0" lang="pl-PL" altLang="pl-PL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801 405 905 </a:t>
            </a:r>
          </a:p>
          <a:p>
            <a:pPr marL="0" marR="0" lvl="0" indent="0" algn="ctr" defTabSz="449131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pl-PL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22 56 65 666</a:t>
            </a:r>
          </a:p>
          <a:p>
            <a:pPr marL="0" marR="0" lvl="0" indent="0" algn="ctr" defTabSz="449131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pl-PL" altLang="pl-PL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(opłata zgodna  z taryfą operatora)</a:t>
            </a:r>
          </a:p>
        </p:txBody>
      </p:sp>
      <p:sp>
        <p:nvSpPr>
          <p:cNvPr id="38" name="Elipsa 15">
            <a:extLst>
              <a:ext uri="{FF2B5EF4-FFF2-40B4-BE49-F238E27FC236}">
                <a16:creationId xmlns:a16="http://schemas.microsoft.com/office/drawing/2014/main" id="{933CAD40-355C-C448-9263-80A4649B7024}"/>
              </a:ext>
            </a:extLst>
          </p:cNvPr>
          <p:cNvSpPr/>
          <p:nvPr/>
        </p:nvSpPr>
        <p:spPr>
          <a:xfrm>
            <a:off x="6728636" y="915566"/>
            <a:ext cx="864096" cy="864096"/>
          </a:xfrm>
          <a:prstGeom prst="ellipse">
            <a:avLst/>
          </a:prstGeom>
          <a:solidFill>
            <a:schemeClr val="bg1"/>
          </a:solidFill>
          <a:ln w="9525">
            <a:solidFill>
              <a:srgbClr val="00A8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rtlCol="0" anchor="ctr"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Pro" panose="020B0503030403020204" pitchFamily="34" charset="0"/>
              <a:ea typeface="Source Sans Pro" panose="020B0503030403020204" pitchFamily="34" charset="0"/>
              <a:cs typeface="+mn-cs"/>
            </a:endParaRPr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6684" y="1127249"/>
            <a:ext cx="468000" cy="436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677" y="1077053"/>
            <a:ext cx="559291" cy="559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ytuł 3">
            <a:extLst>
              <a:ext uri="{FF2B5EF4-FFF2-40B4-BE49-F238E27FC236}">
                <a16:creationId xmlns:a16="http://schemas.microsoft.com/office/drawing/2014/main" id="{B80E868A-8B3B-9F4B-82BB-BEFBF3CFD33A}"/>
              </a:ext>
            </a:extLst>
          </p:cNvPr>
          <p:cNvSpPr txBox="1">
            <a:spLocks/>
          </p:cNvSpPr>
          <p:nvPr/>
        </p:nvSpPr>
        <p:spPr bwMode="auto">
          <a:xfrm>
            <a:off x="503548" y="231494"/>
            <a:ext cx="8532948" cy="540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3C7D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3C7D"/>
                </a:solidFill>
                <a:latin typeface="Tahom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3C7D"/>
                </a:solidFill>
                <a:latin typeface="Tahom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3C7D"/>
                </a:solidFill>
                <a:latin typeface="Tahom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3C7D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3C7D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3C7D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3C7D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003C7D"/>
                </a:solidFill>
                <a:latin typeface="Tahoma" pitchFamily="34" charset="0"/>
              </a:defRPr>
            </a:lvl9pPr>
          </a:lstStyle>
          <a:p>
            <a:pPr marL="0" marR="0" lvl="0" indent="0" algn="l" defTabSz="91412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300" b="0" i="0" u="none" strike="noStrike" kern="1200" cap="none" spc="0" normalizeH="0" baseline="0" noProof="0" dirty="0">
                <a:ln>
                  <a:noFill/>
                </a:ln>
                <a:solidFill>
                  <a:srgbClr val="002346">
                    <a:lumMod val="75000"/>
                    <a:lumOff val="25000"/>
                  </a:srgbClr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PZU u Lekarza – jak się umawiać?</a:t>
            </a:r>
          </a:p>
        </p:txBody>
      </p:sp>
      <p:sp>
        <p:nvSpPr>
          <p:cNvPr id="2" name="pole tekstowe 1"/>
          <p:cNvSpPr txBox="1"/>
          <p:nvPr/>
        </p:nvSpPr>
        <p:spPr>
          <a:xfrm>
            <a:off x="1871700" y="3075810"/>
            <a:ext cx="6264696" cy="684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32" tIns="45716" rIns="91432" bIns="45716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            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Informuje SMS-em o terminie umówionej wizyty</a:t>
            </a:r>
          </a:p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                    </a:t>
            </a:r>
          </a:p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            Przypomina SMS-em o nadchodzącym terminie wizyty</a:t>
            </a:r>
          </a:p>
        </p:txBody>
      </p:sp>
      <p:sp>
        <p:nvSpPr>
          <p:cNvPr id="45" name="Elipsa 15">
            <a:extLst>
              <a:ext uri="{FF2B5EF4-FFF2-40B4-BE49-F238E27FC236}">
                <a16:creationId xmlns:a16="http://schemas.microsoft.com/office/drawing/2014/main" id="{EEC70D74-714D-B941-9D41-BBE28B785E9B}"/>
              </a:ext>
            </a:extLst>
          </p:cNvPr>
          <p:cNvSpPr/>
          <p:nvPr/>
        </p:nvSpPr>
        <p:spPr>
          <a:xfrm>
            <a:off x="1187624" y="2967794"/>
            <a:ext cx="864096" cy="864096"/>
          </a:xfrm>
          <a:prstGeom prst="ellipse">
            <a:avLst/>
          </a:prstGeom>
          <a:solidFill>
            <a:schemeClr val="bg1"/>
          </a:solidFill>
          <a:ln w="9525">
            <a:solidFill>
              <a:srgbClr val="00A8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rtlCol="0" anchor="ctr"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Pro" panose="020B0503030403020204" pitchFamily="34" charset="0"/>
              <a:ea typeface="Source Sans Pro" panose="020B0503030403020204" pitchFamily="34" charset="0"/>
              <a:cs typeface="+mn-cs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708" y="3183818"/>
            <a:ext cx="468000" cy="4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pole tekstowe 14"/>
          <p:cNvSpPr txBox="1"/>
          <p:nvPr/>
        </p:nvSpPr>
        <p:spPr>
          <a:xfrm>
            <a:off x="1886117" y="4119923"/>
            <a:ext cx="6264696" cy="684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32" tIns="45716" rIns="91432" bIns="45716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            </a:t>
            </a:r>
          </a:p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            W placówkach własnych PZU możliwość samodzielnego umówienia wizyty</a:t>
            </a:r>
          </a:p>
        </p:txBody>
      </p:sp>
      <p:pic>
        <p:nvPicPr>
          <p:cNvPr id="17" name="Obraz 16" descr="Obraz zawierający obiekt&#10;&#10;Opis wygenerowany automatycznie">
            <a:extLst>
              <a:ext uri="{FF2B5EF4-FFF2-40B4-BE49-F238E27FC236}">
                <a16:creationId xmlns:a16="http://schemas.microsoft.com/office/drawing/2014/main" id="{714BF5DD-5273-F348-B150-D27AB0B5EE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724" y="4011910"/>
            <a:ext cx="864000" cy="8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03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06CF625E-FB1A-4B93-8F39-BE600DB8FC4B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17899" y="379691"/>
            <a:ext cx="6397103" cy="351165"/>
          </a:xfrm>
          <a:prstGeom prst="rect">
            <a:avLst/>
          </a:prstGeom>
        </p:spPr>
        <p:txBody>
          <a:bodyPr vert="horz" lIns="68577" tIns="34289" rIns="68577" bIns="34289" rtlCol="0">
            <a:normAutofit lnSpcReduction="10000"/>
          </a:bodyPr>
          <a:lstStyle/>
          <a:p>
            <a:pPr marL="0" indent="0">
              <a:buNone/>
            </a:pPr>
            <a:r>
              <a:rPr lang="pl-PL" dirty="0">
                <a:solidFill>
                  <a:srgbClr val="003C7D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Pobierz aplikację mojePZU i umawiaj się wygodnie</a:t>
            </a:r>
          </a:p>
        </p:txBody>
      </p:sp>
      <p:pic>
        <p:nvPicPr>
          <p:cNvPr id="3" name="Symbol zastępczy obrazu 1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86" t="1" r="14220" b="1"/>
          <a:stretch/>
        </p:blipFill>
        <p:spPr>
          <a:xfrm>
            <a:off x="317899" y="1056336"/>
            <a:ext cx="2063306" cy="3646552"/>
          </a:xfrm>
          <a:prstGeom prst="rect">
            <a:avLst/>
          </a:prstGeom>
        </p:spPr>
      </p:pic>
      <p:grpSp>
        <p:nvGrpSpPr>
          <p:cNvPr id="27" name="Grupa 26"/>
          <p:cNvGrpSpPr/>
          <p:nvPr/>
        </p:nvGrpSpPr>
        <p:grpSpPr>
          <a:xfrm>
            <a:off x="6694715" y="846337"/>
            <a:ext cx="2167109" cy="4003250"/>
            <a:chOff x="8926285" y="1128447"/>
            <a:chExt cx="2889478" cy="5337667"/>
          </a:xfrm>
        </p:grpSpPr>
        <p:grpSp>
          <p:nvGrpSpPr>
            <p:cNvPr id="5" name="Grupa 4"/>
            <p:cNvGrpSpPr/>
            <p:nvPr/>
          </p:nvGrpSpPr>
          <p:grpSpPr>
            <a:xfrm>
              <a:off x="8926285" y="1396999"/>
              <a:ext cx="2889478" cy="5069115"/>
              <a:chOff x="6643065" y="1354907"/>
              <a:chExt cx="1907999" cy="3466860"/>
            </a:xfrm>
          </p:grpSpPr>
          <p:sp>
            <p:nvSpPr>
              <p:cNvPr id="7" name="Prostokąt 6">
                <a:extLst>
                  <a:ext uri="{FF2B5EF4-FFF2-40B4-BE49-F238E27FC236}">
                    <a16:creationId xmlns:a16="http://schemas.microsoft.com/office/drawing/2014/main" id="{BA1908DC-0CB5-400D-84AD-E99EAF171E55}"/>
                  </a:ext>
                </a:extLst>
              </p:cNvPr>
              <p:cNvSpPr/>
              <p:nvPr/>
            </p:nvSpPr>
            <p:spPr>
              <a:xfrm>
                <a:off x="6643065" y="1354907"/>
                <a:ext cx="1907999" cy="3340918"/>
              </a:xfrm>
              <a:prstGeom prst="rect">
                <a:avLst/>
              </a:prstGeom>
              <a:solidFill>
                <a:schemeClr val="accent3"/>
              </a:solidFill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51435" tIns="25718" rIns="51435" bIns="25718" rtlCol="0" anchor="ctr"/>
              <a:lstStyle/>
              <a:p>
                <a:pPr algn="ctr" defTabSz="514325">
                  <a:defRPr/>
                </a:pPr>
                <a:endParaRPr lang="pl-PL" sz="1200" dirty="0">
                  <a:solidFill>
                    <a:srgbClr val="FFFFFF"/>
                  </a:solidFill>
                  <a:latin typeface="Source Sans Pro"/>
                </a:endParaRPr>
              </a:p>
            </p:txBody>
          </p:sp>
          <p:sp>
            <p:nvSpPr>
              <p:cNvPr id="8" name="Symbol zastępczy tekstu 38">
                <a:extLst>
                  <a:ext uri="{FF2B5EF4-FFF2-40B4-BE49-F238E27FC236}">
                    <a16:creationId xmlns:a16="http://schemas.microsoft.com/office/drawing/2014/main" id="{1F9CD049-AE00-4FED-9CF0-3CF42FF02B6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648828" y="1623102"/>
                <a:ext cx="1809456" cy="472679"/>
              </a:xfrm>
              <a:prstGeom prst="rect">
                <a:avLst/>
              </a:prstGeom>
            </p:spPr>
            <p:txBody>
              <a:bodyPr lIns="101250" tIns="25718" rIns="101250" bIns="25718" anchor="ctr"/>
              <a:lstStyle>
                <a:lvl1pPr marL="0" indent="0" algn="ctr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lang="pl-PL" sz="1600" kern="1200" dirty="0">
                    <a:solidFill>
                      <a:schemeClr val="accent1"/>
                    </a:solidFill>
                    <a:latin typeface="+mj-lt"/>
                    <a:ea typeface="Lato Light" panose="020F0502020204030203" pitchFamily="34" charset="0"/>
                    <a:cs typeface="Lato Light" panose="020F0502020204030203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514325">
                  <a:spcBef>
                    <a:spcPts val="563"/>
                  </a:spcBef>
                  <a:defRPr/>
                </a:pPr>
                <a:r>
                  <a:rPr lang="pl-PL" sz="1200" b="1" dirty="0">
                    <a:solidFill>
                      <a:srgbClr val="FFFFFF"/>
                    </a:solidFill>
                    <a:latin typeface="Source Sans Pro"/>
                  </a:rPr>
                  <a:t>Ustaw bezpieczny </a:t>
                </a:r>
                <a:br>
                  <a:rPr lang="pl-PL" sz="1200" b="1" dirty="0">
                    <a:solidFill>
                      <a:srgbClr val="FFFFFF"/>
                    </a:solidFill>
                    <a:latin typeface="Source Sans Pro"/>
                  </a:rPr>
                </a:br>
                <a:r>
                  <a:rPr lang="pl-PL" sz="1200" b="1" dirty="0">
                    <a:solidFill>
                      <a:srgbClr val="FFFFFF"/>
                    </a:solidFill>
                    <a:latin typeface="Source Sans Pro"/>
                  </a:rPr>
                  <a:t>PIN w aplikacji</a:t>
                </a:r>
              </a:p>
            </p:txBody>
          </p:sp>
          <p:sp>
            <p:nvSpPr>
              <p:cNvPr id="9" name="Symbol zastępczy tekstu 39">
                <a:extLst>
                  <a:ext uri="{FF2B5EF4-FFF2-40B4-BE49-F238E27FC236}">
                    <a16:creationId xmlns:a16="http://schemas.microsoft.com/office/drawing/2014/main" id="{28F4A005-D400-49A0-BF22-7E20B81A4E5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648828" y="2084917"/>
                <a:ext cx="1809456" cy="2736850"/>
              </a:xfrm>
              <a:prstGeom prst="rect">
                <a:avLst/>
              </a:prstGeom>
            </p:spPr>
            <p:txBody>
              <a:bodyPr lIns="101250" tIns="25718" rIns="101250" bIns="25718" anchor="t"/>
              <a:lstStyle>
                <a:lvl1pPr marL="0" indent="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lang="pl-PL" sz="1600" kern="1200" dirty="0">
                    <a:solidFill>
                      <a:schemeClr val="accent1"/>
                    </a:solidFill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685750">
                  <a:spcBef>
                    <a:spcPts val="750"/>
                  </a:spcBef>
                  <a:spcAft>
                    <a:spcPts val="225"/>
                  </a:spcAft>
                </a:pPr>
                <a:r>
                  <a:rPr lang="pl-PL" sz="1200" b="1" dirty="0">
                    <a:solidFill>
                      <a:prstClr val="white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Tahoma" panose="020B0604030504040204" pitchFamily="34" charset="0"/>
                  </a:rPr>
                  <a:t>Pamiętaj o swoim bezpieczeństwie! </a:t>
                </a:r>
              </a:p>
              <a:p>
                <a:pPr algn="l" defTabSz="685750">
                  <a:spcBef>
                    <a:spcPts val="750"/>
                  </a:spcBef>
                  <a:spcAft>
                    <a:spcPts val="225"/>
                  </a:spcAft>
                </a:pPr>
                <a:r>
                  <a:rPr lang="pl-PL" sz="1200" dirty="0">
                    <a:solidFill>
                      <a:prstClr val="white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Tahoma" panose="020B0604030504040204" pitchFamily="34" charset="0"/>
                  </a:rPr>
                  <a:t>Ustaw PIN do aplikacji:</a:t>
                </a:r>
              </a:p>
              <a:p>
                <a:pPr marL="96437" indent="-96437" algn="l" defTabSz="685750">
                  <a:spcBef>
                    <a:spcPts val="450"/>
                  </a:spcBef>
                  <a:buFont typeface="Arial" panose="020B0604020202020204" pitchFamily="34" charset="0"/>
                  <a:buChar char="•"/>
                </a:pPr>
                <a:r>
                  <a:rPr lang="pl-PL" sz="1200" dirty="0">
                    <a:solidFill>
                      <a:prstClr val="white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Tahoma" panose="020B0604030504040204" pitchFamily="34" charset="0"/>
                  </a:rPr>
                  <a:t>użyj od 4 do 8 różnych cyfr,</a:t>
                </a:r>
              </a:p>
              <a:p>
                <a:pPr marL="96437" indent="-96437" algn="l" defTabSz="685750">
                  <a:spcBef>
                    <a:spcPts val="450"/>
                  </a:spcBef>
                  <a:buFont typeface="Arial" panose="020B0604020202020204" pitchFamily="34" charset="0"/>
                  <a:buChar char="•"/>
                </a:pPr>
                <a:r>
                  <a:rPr lang="pl-PL" sz="1200" dirty="0">
                    <a:solidFill>
                      <a:prstClr val="white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Tahoma" panose="020B0604030504040204" pitchFamily="34" charset="0"/>
                  </a:rPr>
                  <a:t>unikaj najpopularniejszych </a:t>
                </a:r>
                <a:br>
                  <a:rPr lang="pl-PL" sz="1200" dirty="0">
                    <a:solidFill>
                      <a:prstClr val="white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Tahoma" panose="020B0604030504040204" pitchFamily="34" charset="0"/>
                  </a:rPr>
                </a:br>
                <a:r>
                  <a:rPr lang="pl-PL" sz="1200" dirty="0">
                    <a:solidFill>
                      <a:prstClr val="white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Tahoma" panose="020B0604030504040204" pitchFamily="34" charset="0"/>
                  </a:rPr>
                  <a:t>i najprostszych do odgadnięcia kombinacji, </a:t>
                </a:r>
              </a:p>
              <a:p>
                <a:pPr marL="96437" indent="-96437" algn="l" defTabSz="685750">
                  <a:spcBef>
                    <a:spcPts val="450"/>
                  </a:spcBef>
                  <a:buFont typeface="Arial" panose="020B0604020202020204" pitchFamily="34" charset="0"/>
                  <a:buChar char="•"/>
                </a:pPr>
                <a:r>
                  <a:rPr lang="pl-PL" sz="1200" dirty="0">
                    <a:solidFill>
                      <a:prstClr val="white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Tahoma" panose="020B0604030504040204" pitchFamily="34" charset="0"/>
                  </a:rPr>
                  <a:t>nie wpisuj daty swoich urodzin. </a:t>
                </a:r>
              </a:p>
            </p:txBody>
          </p:sp>
        </p:grpSp>
        <p:sp>
          <p:nvSpPr>
            <p:cNvPr id="6" name="Owal 35">
              <a:extLst>
                <a:ext uri="{FF2B5EF4-FFF2-40B4-BE49-F238E27FC236}">
                  <a16:creationId xmlns:a16="http://schemas.microsoft.com/office/drawing/2014/main" id="{4BE38A77-2AD3-4ED2-98D5-7A90D01BF978}"/>
                </a:ext>
              </a:extLst>
            </p:cNvPr>
            <p:cNvSpPr/>
            <p:nvPr/>
          </p:nvSpPr>
          <p:spPr>
            <a:xfrm>
              <a:off x="10101024" y="1128447"/>
              <a:ext cx="540000" cy="54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1435" tIns="25718" rIns="51435" bIns="25718" rtlCol="0" anchor="ctr"/>
            <a:lstStyle/>
            <a:p>
              <a:pPr algn="ctr" defTabSz="514325">
                <a:defRPr/>
              </a:pPr>
              <a:r>
                <a:rPr lang="pl-PL" sz="1200" dirty="0">
                  <a:solidFill>
                    <a:srgbClr val="00A8E4"/>
                  </a:solidFill>
                  <a:latin typeface="Source Sans Pro"/>
                </a:rPr>
                <a:t>3</a:t>
              </a:r>
            </a:p>
          </p:txBody>
        </p:sp>
      </p:grpSp>
      <p:grpSp>
        <p:nvGrpSpPr>
          <p:cNvPr id="25" name="Grupa 24"/>
          <p:cNvGrpSpPr/>
          <p:nvPr/>
        </p:nvGrpSpPr>
        <p:grpSpPr>
          <a:xfrm>
            <a:off x="4461202" y="846335"/>
            <a:ext cx="2233514" cy="4053938"/>
            <a:chOff x="5948267" y="1128447"/>
            <a:chExt cx="2978018" cy="5405250"/>
          </a:xfrm>
        </p:grpSpPr>
        <p:grpSp>
          <p:nvGrpSpPr>
            <p:cNvPr id="11" name="Grupa 10"/>
            <p:cNvGrpSpPr/>
            <p:nvPr/>
          </p:nvGrpSpPr>
          <p:grpSpPr>
            <a:xfrm>
              <a:off x="5948267" y="1398447"/>
              <a:ext cx="2978018" cy="5135250"/>
              <a:chOff x="4646543" y="1347788"/>
              <a:chExt cx="1972937" cy="3751812"/>
            </a:xfrm>
          </p:grpSpPr>
          <p:sp>
            <p:nvSpPr>
              <p:cNvPr id="13" name="Prostokąt 12">
                <a:extLst>
                  <a:ext uri="{FF2B5EF4-FFF2-40B4-BE49-F238E27FC236}">
                    <a16:creationId xmlns:a16="http://schemas.microsoft.com/office/drawing/2014/main" id="{422A87E4-8E3F-47A6-B0C3-89013116F375}"/>
                  </a:ext>
                </a:extLst>
              </p:cNvPr>
              <p:cNvSpPr/>
              <p:nvPr/>
            </p:nvSpPr>
            <p:spPr>
              <a:xfrm>
                <a:off x="4654706" y="1347788"/>
                <a:ext cx="1899837" cy="3576325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35000" rIns="135000" rtlCol="0" anchor="ctr"/>
              <a:lstStyle/>
              <a:p>
                <a:pPr defTabSz="514325">
                  <a:defRPr/>
                </a:pPr>
                <a:endParaRPr lang="pl-PL" sz="1200" dirty="0">
                  <a:solidFill>
                    <a:srgbClr val="FFFFFF"/>
                  </a:solidFill>
                  <a:latin typeface="Source Sans Pro"/>
                </a:endParaRPr>
              </a:p>
            </p:txBody>
          </p:sp>
          <p:sp>
            <p:nvSpPr>
              <p:cNvPr id="14" name="Symbol zastępczy tekstu 38">
                <a:extLst>
                  <a:ext uri="{FF2B5EF4-FFF2-40B4-BE49-F238E27FC236}">
                    <a16:creationId xmlns:a16="http://schemas.microsoft.com/office/drawing/2014/main" id="{628542E2-AA50-4CC6-9BFF-B61F9E823AF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668370" y="1623102"/>
                <a:ext cx="1870112" cy="472679"/>
              </a:xfrm>
              <a:prstGeom prst="rect">
                <a:avLst/>
              </a:prstGeom>
            </p:spPr>
            <p:txBody>
              <a:bodyPr lIns="135000" rIns="135000" anchor="ctr"/>
              <a:lstStyle>
                <a:lvl1pPr marL="0" indent="0" algn="ctr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lang="pl-PL" sz="1600" kern="1200" dirty="0">
                    <a:solidFill>
                      <a:schemeClr val="accent1"/>
                    </a:solidFill>
                    <a:latin typeface="+mj-lt"/>
                    <a:ea typeface="Lato Light" panose="020F0502020204030203" pitchFamily="34" charset="0"/>
                    <a:cs typeface="Lato Light" panose="020F0502020204030203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514325">
                  <a:spcBef>
                    <a:spcPts val="563"/>
                  </a:spcBef>
                  <a:defRPr/>
                </a:pPr>
                <a:r>
                  <a:rPr lang="pl-PL" sz="1200" b="1" dirty="0">
                    <a:solidFill>
                      <a:srgbClr val="003C7D"/>
                    </a:solidFill>
                    <a:latin typeface="Source Sans Pro"/>
                  </a:rPr>
                  <a:t>Zaloguj się </a:t>
                </a:r>
                <a:br>
                  <a:rPr lang="pl-PL" sz="1200" b="1" dirty="0">
                    <a:solidFill>
                      <a:srgbClr val="003C7D"/>
                    </a:solidFill>
                    <a:latin typeface="Source Sans Pro"/>
                  </a:rPr>
                </a:br>
                <a:r>
                  <a:rPr lang="pl-PL" sz="1200" b="1" dirty="0">
                    <a:solidFill>
                      <a:srgbClr val="003C7D"/>
                    </a:solidFill>
                    <a:latin typeface="Source Sans Pro"/>
                  </a:rPr>
                  <a:t>do aplikacji mobilnej</a:t>
                </a:r>
              </a:p>
            </p:txBody>
          </p:sp>
          <p:sp>
            <p:nvSpPr>
              <p:cNvPr id="15" name="Symbol zastępczy tekstu 39">
                <a:extLst>
                  <a:ext uri="{FF2B5EF4-FFF2-40B4-BE49-F238E27FC236}">
                    <a16:creationId xmlns:a16="http://schemas.microsoft.com/office/drawing/2014/main" id="{3B871A21-8906-44B9-B88C-207485EB12D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646543" y="2146850"/>
                <a:ext cx="1972937" cy="2952750"/>
              </a:xfrm>
              <a:prstGeom prst="rect">
                <a:avLst/>
              </a:prstGeom>
            </p:spPr>
            <p:txBody>
              <a:bodyPr lIns="135000" rIns="135000" anchor="t"/>
              <a:lstStyle>
                <a:lvl1pPr marL="0" indent="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lang="pl-PL" sz="1600" kern="1200" dirty="0">
                    <a:solidFill>
                      <a:schemeClr val="accent1"/>
                    </a:solidFill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685750">
                  <a:spcBef>
                    <a:spcPts val="750"/>
                  </a:spcBef>
                  <a:spcAft>
                    <a:spcPts val="225"/>
                  </a:spcAft>
                </a:pPr>
                <a:r>
                  <a:rPr lang="pl-PL" sz="1200" b="1" dirty="0">
                    <a:solidFill>
                      <a:srgbClr val="555555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Tahoma" panose="020B0604030504040204" pitchFamily="34" charset="0"/>
                  </a:rPr>
                  <a:t>Zaloguj się </a:t>
                </a:r>
                <a:r>
                  <a:rPr lang="pl-PL" sz="1200" dirty="0">
                    <a:solidFill>
                      <a:srgbClr val="555555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Tahoma" panose="020B0604030504040204" pitchFamily="34" charset="0"/>
                  </a:rPr>
                  <a:t>swoim loginem </a:t>
                </a:r>
                <a:br>
                  <a:rPr lang="pl-PL" sz="1200" dirty="0">
                    <a:solidFill>
                      <a:srgbClr val="555555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Tahoma" panose="020B0604030504040204" pitchFamily="34" charset="0"/>
                  </a:rPr>
                </a:br>
                <a:r>
                  <a:rPr lang="pl-PL" sz="1200" dirty="0">
                    <a:solidFill>
                      <a:srgbClr val="555555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Tahoma" panose="020B0604030504040204" pitchFamily="34" charset="0"/>
                  </a:rPr>
                  <a:t>i hasłem przypisanymi </a:t>
                </a:r>
                <a:br>
                  <a:rPr lang="pl-PL" sz="1200" dirty="0">
                    <a:solidFill>
                      <a:srgbClr val="555555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Tahoma" panose="020B0604030504040204" pitchFamily="34" charset="0"/>
                  </a:rPr>
                </a:br>
                <a:r>
                  <a:rPr lang="pl-PL" sz="1200" dirty="0">
                    <a:solidFill>
                      <a:srgbClr val="555555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Tahoma" panose="020B0604030504040204" pitchFamily="34" charset="0"/>
                  </a:rPr>
                  <a:t>do portalu mojePZU.</a:t>
                </a:r>
              </a:p>
              <a:p>
                <a:pPr algn="l" defTabSz="685750">
                  <a:spcBef>
                    <a:spcPts val="750"/>
                  </a:spcBef>
                  <a:spcAft>
                    <a:spcPts val="225"/>
                  </a:spcAft>
                </a:pPr>
                <a:r>
                  <a:rPr lang="pl-PL" sz="1200" b="1" dirty="0">
                    <a:solidFill>
                      <a:srgbClr val="555555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Tahoma" panose="020B0604030504040204" pitchFamily="34" charset="0"/>
                  </a:rPr>
                  <a:t>Wpisz kod </a:t>
                </a:r>
                <a:r>
                  <a:rPr lang="pl-PL" sz="1200" dirty="0">
                    <a:solidFill>
                      <a:srgbClr val="555555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Tahoma" panose="020B0604030504040204" pitchFamily="34" charset="0"/>
                  </a:rPr>
                  <a:t>z</a:t>
                </a:r>
                <a:r>
                  <a:rPr lang="pl-PL" sz="1200" b="1" dirty="0">
                    <a:solidFill>
                      <a:srgbClr val="555555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Tahoma" panose="020B0604030504040204" pitchFamily="34" charset="0"/>
                  </a:rPr>
                  <a:t> </a:t>
                </a:r>
                <a:r>
                  <a:rPr lang="pl-PL" sz="1200" dirty="0">
                    <a:solidFill>
                      <a:srgbClr val="555555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Tahoma" panose="020B0604030504040204" pitchFamily="34" charset="0"/>
                  </a:rPr>
                  <a:t>SMS-a przesłany na numer telefonu przypisany do Twojego konta.</a:t>
                </a:r>
              </a:p>
              <a:p>
                <a:pPr algn="l" defTabSz="514325">
                  <a:lnSpc>
                    <a:spcPct val="100000"/>
                  </a:lnSpc>
                  <a:spcBef>
                    <a:spcPts val="0"/>
                  </a:spcBef>
                  <a:defRPr/>
                </a:pPr>
                <a:endParaRPr lang="pl-PL" sz="1200" dirty="0">
                  <a:solidFill>
                    <a:srgbClr val="555555"/>
                  </a:solidFill>
                  <a:latin typeface="Source Sans Pro"/>
                </a:endParaRPr>
              </a:p>
              <a:p>
                <a:pPr algn="l" defTabSz="514325">
                  <a:spcBef>
                    <a:spcPts val="563"/>
                  </a:spcBef>
                  <a:defRPr/>
                </a:pPr>
                <a:endParaRPr lang="pl-PL" sz="1200" dirty="0">
                  <a:solidFill>
                    <a:srgbClr val="555555"/>
                  </a:solidFill>
                  <a:latin typeface="Source Sans Pro"/>
                </a:endParaRPr>
              </a:p>
            </p:txBody>
          </p:sp>
        </p:grpSp>
        <p:sp>
          <p:nvSpPr>
            <p:cNvPr id="12" name="Owal 31">
              <a:extLst>
                <a:ext uri="{FF2B5EF4-FFF2-40B4-BE49-F238E27FC236}">
                  <a16:creationId xmlns:a16="http://schemas.microsoft.com/office/drawing/2014/main" id="{590AECAB-C5AF-4B2B-AF1F-6368705EAFD0}"/>
                </a:ext>
              </a:extLst>
            </p:cNvPr>
            <p:cNvSpPr/>
            <p:nvPr/>
          </p:nvSpPr>
          <p:spPr>
            <a:xfrm>
              <a:off x="7118267" y="1128447"/>
              <a:ext cx="540000" cy="54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5000" rIns="135000" rtlCol="0" anchor="ctr"/>
            <a:lstStyle/>
            <a:p>
              <a:pPr algn="ctr" defTabSz="514325">
                <a:defRPr/>
              </a:pPr>
              <a:r>
                <a:rPr lang="pl-PL" sz="1200" dirty="0">
                  <a:solidFill>
                    <a:srgbClr val="00A8E4"/>
                  </a:solidFill>
                  <a:latin typeface="Source Sans Pro"/>
                </a:rPr>
                <a:t>2</a:t>
              </a:r>
            </a:p>
          </p:txBody>
        </p:sp>
      </p:grpSp>
      <p:grpSp>
        <p:nvGrpSpPr>
          <p:cNvPr id="26" name="Grupa 25"/>
          <p:cNvGrpSpPr/>
          <p:nvPr/>
        </p:nvGrpSpPr>
        <p:grpSpPr>
          <a:xfrm>
            <a:off x="2438091" y="846337"/>
            <a:ext cx="2160000" cy="3873791"/>
            <a:chOff x="3250788" y="1128447"/>
            <a:chExt cx="2880000" cy="5165054"/>
          </a:xfrm>
        </p:grpSpPr>
        <p:grpSp>
          <p:nvGrpSpPr>
            <p:cNvPr id="17" name="Grupa 16"/>
            <p:cNvGrpSpPr/>
            <p:nvPr/>
          </p:nvGrpSpPr>
          <p:grpSpPr>
            <a:xfrm>
              <a:off x="3250788" y="1396999"/>
              <a:ext cx="2880000" cy="4896502"/>
              <a:chOff x="2565192" y="1347787"/>
              <a:chExt cx="1907188" cy="3348037"/>
            </a:xfrm>
          </p:grpSpPr>
          <p:sp>
            <p:nvSpPr>
              <p:cNvPr id="19" name="Prostokąt 18">
                <a:extLst>
                  <a:ext uri="{FF2B5EF4-FFF2-40B4-BE49-F238E27FC236}">
                    <a16:creationId xmlns:a16="http://schemas.microsoft.com/office/drawing/2014/main" id="{225544D7-D19D-4752-9CCC-F038979DAB9B}"/>
                  </a:ext>
                </a:extLst>
              </p:cNvPr>
              <p:cNvSpPr/>
              <p:nvPr/>
            </p:nvSpPr>
            <p:spPr>
              <a:xfrm>
                <a:off x="2573088" y="1347787"/>
                <a:ext cx="1746759" cy="3348037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51435" tIns="25718" rIns="51435" bIns="25718" rtlCol="0" anchor="ctr"/>
              <a:lstStyle/>
              <a:p>
                <a:pPr algn="ctr" defTabSz="514325">
                  <a:defRPr/>
                </a:pPr>
                <a:endParaRPr lang="pl-PL" sz="1200" dirty="0">
                  <a:solidFill>
                    <a:srgbClr val="FFFFFF"/>
                  </a:solidFill>
                  <a:latin typeface="Source Sans Pro"/>
                </a:endParaRPr>
              </a:p>
            </p:txBody>
          </p:sp>
          <p:sp>
            <p:nvSpPr>
              <p:cNvPr id="20" name="Prostokąt zaokrąglony 19">
                <a:extLst>
                  <a:ext uri="{FF2B5EF4-FFF2-40B4-BE49-F238E27FC236}">
                    <a16:creationId xmlns:a16="http://schemas.microsoft.com/office/drawing/2014/main" id="{C3E4A72C-462D-3C46-AD73-32E948248843}"/>
                  </a:ext>
                </a:extLst>
              </p:cNvPr>
              <p:cNvSpPr/>
              <p:nvPr/>
            </p:nvSpPr>
            <p:spPr>
              <a:xfrm>
                <a:off x="3202381" y="2135877"/>
                <a:ext cx="1194899" cy="1188777"/>
              </a:xfrm>
              <a:prstGeom prst="roundRect">
                <a:avLst>
                  <a:gd name="adj" fmla="val 0"/>
                </a:avLst>
              </a:prstGeom>
              <a:noFill/>
              <a:ln w="158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 anchorCtr="0"/>
              <a:lstStyle/>
              <a:p>
                <a:pPr defTabSz="685750">
                  <a:spcAft>
                    <a:spcPts val="225"/>
                  </a:spcAft>
                </a:pPr>
                <a:r>
                  <a:rPr lang="pl-PL" sz="1200" dirty="0">
                    <a:solidFill>
                      <a:srgbClr val="555555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Tahoma" panose="020B0604030504040204" pitchFamily="34" charset="0"/>
                  </a:rPr>
                  <a:t>dostępną </a:t>
                </a:r>
                <a:br>
                  <a:rPr lang="pl-PL" sz="1200" dirty="0">
                    <a:solidFill>
                      <a:srgbClr val="555555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Tahoma" panose="020B0604030504040204" pitchFamily="34" charset="0"/>
                  </a:rPr>
                </a:br>
                <a:r>
                  <a:rPr lang="pl-PL" sz="1200" dirty="0">
                    <a:solidFill>
                      <a:srgbClr val="555555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Tahoma" panose="020B0604030504040204" pitchFamily="34" charset="0"/>
                  </a:rPr>
                  <a:t>w App Store</a:t>
                </a:r>
              </a:p>
              <a:p>
                <a:pPr defTabSz="685750">
                  <a:spcAft>
                    <a:spcPts val="225"/>
                  </a:spcAft>
                </a:pPr>
                <a:endParaRPr lang="pl-PL" sz="1200" dirty="0">
                  <a:solidFill>
                    <a:srgbClr val="555555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endParaRPr>
              </a:p>
              <a:p>
                <a:pPr defTabSz="685750">
                  <a:spcAft>
                    <a:spcPts val="225"/>
                  </a:spcAft>
                </a:pPr>
                <a:r>
                  <a:rPr lang="pl-PL" sz="1200" dirty="0">
                    <a:solidFill>
                      <a:srgbClr val="555555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Tahoma" panose="020B0604030504040204" pitchFamily="34" charset="0"/>
                  </a:rPr>
                  <a:t>i sklepie </a:t>
                </a:r>
                <a:br>
                  <a:rPr lang="pl-PL" sz="1200" dirty="0">
                    <a:solidFill>
                      <a:srgbClr val="555555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Tahoma" panose="020B0604030504040204" pitchFamily="34" charset="0"/>
                  </a:rPr>
                </a:br>
                <a:r>
                  <a:rPr lang="pl-PL" sz="1200" dirty="0">
                    <a:solidFill>
                      <a:srgbClr val="555555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Tahoma" panose="020B0604030504040204" pitchFamily="34" charset="0"/>
                  </a:rPr>
                  <a:t>Google Play </a:t>
                </a:r>
              </a:p>
              <a:p>
                <a:pPr defTabSz="685750">
                  <a:spcAft>
                    <a:spcPts val="225"/>
                  </a:spcAft>
                </a:pPr>
                <a:endParaRPr lang="pl-PL" sz="1200" dirty="0">
                  <a:solidFill>
                    <a:srgbClr val="555555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21" name="Symbol zastępczy tekstu 38">
                <a:extLst>
                  <a:ext uri="{FF2B5EF4-FFF2-40B4-BE49-F238E27FC236}">
                    <a16:creationId xmlns:a16="http://schemas.microsoft.com/office/drawing/2014/main" id="{45A5B477-D7CC-439D-BE3A-28E94FC2119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565192" y="1623102"/>
                <a:ext cx="1824191" cy="472679"/>
              </a:xfrm>
              <a:prstGeom prst="rect">
                <a:avLst/>
              </a:prstGeom>
            </p:spPr>
            <p:txBody>
              <a:bodyPr lIns="101250" tIns="25718" rIns="101250" bIns="25718" anchor="ctr"/>
              <a:lstStyle>
                <a:lvl1pPr marL="0" indent="0" algn="ctr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lang="pl-PL" sz="1600" kern="1200" dirty="0">
                    <a:solidFill>
                      <a:schemeClr val="accent1"/>
                    </a:solidFill>
                    <a:latin typeface="+mj-lt"/>
                    <a:ea typeface="Lato Light" panose="020F0502020204030203" pitchFamily="34" charset="0"/>
                    <a:cs typeface="Lato Light" panose="020F0502020204030203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514325">
                  <a:spcBef>
                    <a:spcPts val="563"/>
                  </a:spcBef>
                  <a:defRPr/>
                </a:pPr>
                <a:r>
                  <a:rPr lang="pl-PL" sz="1200" b="1" dirty="0">
                    <a:solidFill>
                      <a:srgbClr val="003C7D"/>
                    </a:solidFill>
                    <a:latin typeface="Source Sans Pro"/>
                  </a:rPr>
                  <a:t>Pobierz  i aktywuj </a:t>
                </a:r>
                <a:br>
                  <a:rPr lang="pl-PL" sz="1200" b="1" dirty="0">
                    <a:solidFill>
                      <a:srgbClr val="003C7D"/>
                    </a:solidFill>
                    <a:latin typeface="Source Sans Pro"/>
                  </a:rPr>
                </a:br>
                <a:r>
                  <a:rPr lang="pl-PL" sz="1200" b="1" dirty="0">
                    <a:solidFill>
                      <a:srgbClr val="003C7D"/>
                    </a:solidFill>
                    <a:latin typeface="Source Sans Pro"/>
                  </a:rPr>
                  <a:t>aplikację mobilną</a:t>
                </a:r>
              </a:p>
            </p:txBody>
          </p:sp>
          <p:sp>
            <p:nvSpPr>
              <p:cNvPr id="22" name="Symbol zastępczy tekstu 39">
                <a:extLst>
                  <a:ext uri="{FF2B5EF4-FFF2-40B4-BE49-F238E27FC236}">
                    <a16:creationId xmlns:a16="http://schemas.microsoft.com/office/drawing/2014/main" id="{3B871A21-8906-44B9-B88C-207485EB12D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573088" y="3266036"/>
                <a:ext cx="1899292" cy="1363149"/>
              </a:xfrm>
              <a:prstGeom prst="rect">
                <a:avLst/>
              </a:prstGeom>
            </p:spPr>
            <p:txBody>
              <a:bodyPr lIns="135000" rIns="135000" anchor="t"/>
              <a:lstStyle>
                <a:lvl1pPr marL="0" indent="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lang="pl-PL" sz="1600" kern="1200" dirty="0">
                    <a:solidFill>
                      <a:schemeClr val="accent1"/>
                    </a:solidFill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defTabSz="685750">
                  <a:spcBef>
                    <a:spcPts val="750"/>
                  </a:spcBef>
                  <a:spcAft>
                    <a:spcPts val="225"/>
                  </a:spcAft>
                </a:pPr>
                <a:r>
                  <a:rPr lang="pl-PL" sz="1200" b="1" dirty="0">
                    <a:solidFill>
                      <a:srgbClr val="555555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Tahoma" panose="020B0604030504040204" pitchFamily="34" charset="0"/>
                  </a:rPr>
                  <a:t>Potwierdzić swoją  tożsamość </a:t>
                </a:r>
                <a:r>
                  <a:rPr lang="pl-PL" sz="1200" dirty="0">
                    <a:solidFill>
                      <a:srgbClr val="555555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Tahoma" panose="020B0604030504040204" pitchFamily="34" charset="0"/>
                  </a:rPr>
                  <a:t>możesz</a:t>
                </a:r>
                <a:r>
                  <a:rPr lang="pl-PL" sz="1200" b="1" dirty="0">
                    <a:solidFill>
                      <a:srgbClr val="555555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Tahoma" panose="020B0604030504040204" pitchFamily="34" charset="0"/>
                  </a:rPr>
                  <a:t> </a:t>
                </a:r>
                <a:r>
                  <a:rPr lang="pl-PL" sz="1200" dirty="0">
                    <a:solidFill>
                      <a:srgbClr val="555555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Tahoma" panose="020B0604030504040204" pitchFamily="34" charset="0"/>
                  </a:rPr>
                  <a:t>na jeden z czterech sposobów: mObywatel, mojeID, e-mail </a:t>
                </a:r>
                <a:br>
                  <a:rPr lang="pl-PL" sz="1200" dirty="0">
                    <a:solidFill>
                      <a:srgbClr val="555555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Tahoma" panose="020B0604030504040204" pitchFamily="34" charset="0"/>
                  </a:rPr>
                </a:br>
                <a:r>
                  <a:rPr lang="pl-PL" sz="1200" dirty="0">
                    <a:solidFill>
                      <a:srgbClr val="555555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Tahoma" panose="020B0604030504040204" pitchFamily="34" charset="0"/>
                  </a:rPr>
                  <a:t>i telefon lub na infolinii PZU.</a:t>
                </a:r>
                <a:endParaRPr lang="pl-PL" sz="1200" dirty="0">
                  <a:solidFill>
                    <a:srgbClr val="555555"/>
                  </a:solidFill>
                  <a:latin typeface="Source Sans Pro"/>
                </a:endParaRPr>
              </a:p>
              <a:p>
                <a:pPr algn="l" defTabSz="514325">
                  <a:spcBef>
                    <a:spcPts val="563"/>
                  </a:spcBef>
                  <a:defRPr/>
                </a:pPr>
                <a:endParaRPr lang="pl-PL" sz="1200" dirty="0">
                  <a:solidFill>
                    <a:srgbClr val="555555"/>
                  </a:solidFill>
                  <a:latin typeface="Source Sans Pro"/>
                </a:endParaRPr>
              </a:p>
            </p:txBody>
          </p:sp>
          <p:pic>
            <p:nvPicPr>
              <p:cNvPr id="23" name="Obraz 22" descr="Obraz zawierający czarny, biały&#10;&#10;Opis wygenerowany automatycznie">
                <a:extLst>
                  <a:ext uri="{FF2B5EF4-FFF2-40B4-BE49-F238E27FC236}">
                    <a16:creationId xmlns:a16="http://schemas.microsoft.com/office/drawing/2014/main" id="{0B32DE55-B34A-7D48-9FEB-67BBC3C4E63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664388" y="2077260"/>
                <a:ext cx="490126" cy="507807"/>
              </a:xfrm>
              <a:prstGeom prst="rect">
                <a:avLst/>
              </a:prstGeom>
            </p:spPr>
          </p:pic>
          <p:pic>
            <p:nvPicPr>
              <p:cNvPr id="24" name="Obraz 23" descr="Obraz zawierający tekst, wewnątrz, czarny, owoce&#10;&#10;Opis wygenerowany automatycznie">
                <a:extLst>
                  <a:ext uri="{FF2B5EF4-FFF2-40B4-BE49-F238E27FC236}">
                    <a16:creationId xmlns:a16="http://schemas.microsoft.com/office/drawing/2014/main" id="{CFD99AB9-0AB7-C84F-AFD5-D54ED39EC3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664388" y="2651165"/>
                <a:ext cx="490126" cy="507807"/>
              </a:xfrm>
              <a:prstGeom prst="rect">
                <a:avLst/>
              </a:prstGeom>
            </p:spPr>
          </p:pic>
        </p:grpSp>
        <p:sp>
          <p:nvSpPr>
            <p:cNvPr id="18" name="Owal 5">
              <a:extLst>
                <a:ext uri="{FF2B5EF4-FFF2-40B4-BE49-F238E27FC236}">
                  <a16:creationId xmlns:a16="http://schemas.microsoft.com/office/drawing/2014/main" id="{72DF9434-B6B9-42E7-97EB-C5BFEEFF26BF}"/>
                </a:ext>
              </a:extLst>
            </p:cNvPr>
            <p:cNvSpPr/>
            <p:nvPr/>
          </p:nvSpPr>
          <p:spPr>
            <a:xfrm>
              <a:off x="4420788" y="1128447"/>
              <a:ext cx="540000" cy="54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1435" tIns="25718" rIns="51435" bIns="25718" rtlCol="0" anchor="ctr"/>
            <a:lstStyle/>
            <a:p>
              <a:pPr algn="ctr" defTabSz="514325">
                <a:defRPr/>
              </a:pPr>
              <a:r>
                <a:rPr lang="pl-PL" sz="1200" dirty="0">
                  <a:solidFill>
                    <a:srgbClr val="00A8E4"/>
                  </a:solidFill>
                  <a:latin typeface="Source Sans Pro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12289989"/>
      </p:ext>
    </p:extLst>
  </p:cSld>
  <p:clrMapOvr>
    <a:masterClrMapping/>
  </p:clrMapOvr>
</p:sld>
</file>

<file path=ppt/theme/theme1.xml><?xml version="1.0" encoding="utf-8"?>
<a:theme xmlns:a="http://schemas.openxmlformats.org/drawingml/2006/main" name="PZU PPT Szablon">
  <a:themeElements>
    <a:clrScheme name="PZU kolorystyka">
      <a:dk1>
        <a:srgbClr val="000000"/>
      </a:dk1>
      <a:lt1>
        <a:srgbClr val="FFFFFF"/>
      </a:lt1>
      <a:dk2>
        <a:srgbClr val="002346"/>
      </a:dk2>
      <a:lt2>
        <a:srgbClr val="FFFFFF"/>
      </a:lt2>
      <a:accent1>
        <a:srgbClr val="E6E6E6"/>
      </a:accent1>
      <a:accent2>
        <a:srgbClr val="5ABEEB"/>
      </a:accent2>
      <a:accent3>
        <a:srgbClr val="0096DC"/>
      </a:accent3>
      <a:accent4>
        <a:srgbClr val="0064AF"/>
      </a:accent4>
      <a:accent5>
        <a:srgbClr val="003C7D"/>
      </a:accent5>
      <a:accent6>
        <a:srgbClr val="002346"/>
      </a:accent6>
      <a:hlink>
        <a:srgbClr val="008CE6"/>
      </a:hlink>
      <a:folHlink>
        <a:srgbClr val="000A14"/>
      </a:folHlink>
    </a:clrScheme>
    <a:fontScheme name="PZU typografi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7_Blank">
  <a:themeElements>
    <a:clrScheme name="PZU kolorystyka">
      <a:dk1>
        <a:srgbClr val="000000"/>
      </a:dk1>
      <a:lt1>
        <a:srgbClr val="FFFFFF"/>
      </a:lt1>
      <a:dk2>
        <a:srgbClr val="002346"/>
      </a:dk2>
      <a:lt2>
        <a:srgbClr val="FFFFFF"/>
      </a:lt2>
      <a:accent1>
        <a:srgbClr val="E6E6E6"/>
      </a:accent1>
      <a:accent2>
        <a:srgbClr val="5ABEEB"/>
      </a:accent2>
      <a:accent3>
        <a:srgbClr val="0096DC"/>
      </a:accent3>
      <a:accent4>
        <a:srgbClr val="0064AF"/>
      </a:accent4>
      <a:accent5>
        <a:srgbClr val="003C7D"/>
      </a:accent5>
      <a:accent6>
        <a:srgbClr val="002346"/>
      </a:accent6>
      <a:hlink>
        <a:srgbClr val="008CE6"/>
      </a:hlink>
      <a:folHlink>
        <a:srgbClr val="000A14"/>
      </a:folHlink>
    </a:clrScheme>
    <a:fontScheme name="PZU typografi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4_PZU szablon">
  <a:themeElements>
    <a:clrScheme name="PZU">
      <a:dk1>
        <a:srgbClr val="555555"/>
      </a:dk1>
      <a:lt1>
        <a:srgbClr val="FFFFFF"/>
      </a:lt1>
      <a:dk2>
        <a:srgbClr val="00285F"/>
      </a:dk2>
      <a:lt2>
        <a:srgbClr val="DBF1FA"/>
      </a:lt2>
      <a:accent1>
        <a:srgbClr val="003C7D"/>
      </a:accent1>
      <a:accent2>
        <a:srgbClr val="00509E"/>
      </a:accent2>
      <a:accent3>
        <a:srgbClr val="00A8E4"/>
      </a:accent3>
      <a:accent4>
        <a:srgbClr val="84D0F0"/>
      </a:accent4>
      <a:accent5>
        <a:srgbClr val="FF0000"/>
      </a:accent5>
      <a:accent6>
        <a:srgbClr val="8CC83C"/>
      </a:accent6>
      <a:hlink>
        <a:srgbClr val="00A8E4"/>
      </a:hlink>
      <a:folHlink>
        <a:srgbClr val="00A8E4"/>
      </a:folHlink>
    </a:clrScheme>
    <a:fontScheme name="PZU">
      <a:majorFont>
        <a:latin typeface="Source Sans Pro"/>
        <a:ea typeface=""/>
        <a:cs typeface=""/>
      </a:majorFont>
      <a:minorFont>
        <a:latin typeface="Source Sans Pro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_new" id="{0DC5CF96-7585-4D1E-911A-820E6969BD77}" vid="{2BA2A186-E477-4CDC-8534-31C395D6A600}"/>
    </a:ext>
  </a:extLst>
</a:theme>
</file>

<file path=ppt/theme/theme12.xml><?xml version="1.0" encoding="utf-8"?>
<a:theme xmlns:a="http://schemas.openxmlformats.org/drawingml/2006/main" name="9_Szablon prezentacji mini_Tahoma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Szablon prezentacji mini_Tahoma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Szablon prezentacji mini_Tahoma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5_Szablon prezentacji mini_Tahoma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Blank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6_Szablon prezentacji mini_Tahoma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PZU PPT Szablon">
  <a:themeElements>
    <a:clrScheme name="PZU kolorystyka">
      <a:dk1>
        <a:srgbClr val="000000"/>
      </a:dk1>
      <a:lt1>
        <a:srgbClr val="FFFFFF"/>
      </a:lt1>
      <a:dk2>
        <a:srgbClr val="002346"/>
      </a:dk2>
      <a:lt2>
        <a:srgbClr val="FFFFFF"/>
      </a:lt2>
      <a:accent1>
        <a:srgbClr val="E6E6E6"/>
      </a:accent1>
      <a:accent2>
        <a:srgbClr val="5ABEEB"/>
      </a:accent2>
      <a:accent3>
        <a:srgbClr val="0096DC"/>
      </a:accent3>
      <a:accent4>
        <a:srgbClr val="0064AF"/>
      </a:accent4>
      <a:accent5>
        <a:srgbClr val="003C7D"/>
      </a:accent5>
      <a:accent6>
        <a:srgbClr val="002346"/>
      </a:accent6>
      <a:hlink>
        <a:srgbClr val="008CE6"/>
      </a:hlink>
      <a:folHlink>
        <a:srgbClr val="000A14"/>
      </a:folHlink>
    </a:clrScheme>
    <a:fontScheme name="PZU typografi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_PZU PPT Szablon">
  <a:themeElements>
    <a:clrScheme name="PZU kolorystyka">
      <a:dk1>
        <a:srgbClr val="000000"/>
      </a:dk1>
      <a:lt1>
        <a:srgbClr val="FFFFFF"/>
      </a:lt1>
      <a:dk2>
        <a:srgbClr val="002346"/>
      </a:dk2>
      <a:lt2>
        <a:srgbClr val="FFFFFF"/>
      </a:lt2>
      <a:accent1>
        <a:srgbClr val="E6E6E6"/>
      </a:accent1>
      <a:accent2>
        <a:srgbClr val="5ABEEB"/>
      </a:accent2>
      <a:accent3>
        <a:srgbClr val="0096DC"/>
      </a:accent3>
      <a:accent4>
        <a:srgbClr val="0064AF"/>
      </a:accent4>
      <a:accent5>
        <a:srgbClr val="003C7D"/>
      </a:accent5>
      <a:accent6>
        <a:srgbClr val="002346"/>
      </a:accent6>
      <a:hlink>
        <a:srgbClr val="008CE6"/>
      </a:hlink>
      <a:folHlink>
        <a:srgbClr val="000A14"/>
      </a:folHlink>
    </a:clrScheme>
    <a:fontScheme name="PZU typografi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2_Blank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ZU kolorystyka">
    <a:dk1>
      <a:srgbClr val="000000"/>
    </a:dk1>
    <a:lt1>
      <a:srgbClr val="FFFFFF"/>
    </a:lt1>
    <a:dk2>
      <a:srgbClr val="002346"/>
    </a:dk2>
    <a:lt2>
      <a:srgbClr val="FFFFFF"/>
    </a:lt2>
    <a:accent1>
      <a:srgbClr val="E6E6E6"/>
    </a:accent1>
    <a:accent2>
      <a:srgbClr val="5ABEEB"/>
    </a:accent2>
    <a:accent3>
      <a:srgbClr val="0096DC"/>
    </a:accent3>
    <a:accent4>
      <a:srgbClr val="0064AF"/>
    </a:accent4>
    <a:accent5>
      <a:srgbClr val="003C7D"/>
    </a:accent5>
    <a:accent6>
      <a:srgbClr val="002346"/>
    </a:accent6>
    <a:hlink>
      <a:srgbClr val="008CE6"/>
    </a:hlink>
    <a:folHlink>
      <a:srgbClr val="000A14"/>
    </a:folHlink>
  </a:clrScheme>
  <a:fontScheme name="PZU typografia">
    <a:majorFont>
      <a:latin typeface="Tahoma"/>
      <a:ea typeface=""/>
      <a:cs typeface=""/>
    </a:majorFont>
    <a:minorFont>
      <a:latin typeface="Tahoma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49B8A3E5A16384C88CBA5BAC87130D4" ma:contentTypeVersion="0" ma:contentTypeDescription="Utwórz nowy dokument." ma:contentTypeScope="" ma:versionID="8d2b8da8c661934bb1d613795e13d949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b2fdb080088ddf1bdd98b8e55b33ddc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1ACFE96-5A4E-4BED-9D60-93FC5ED99FA9}">
  <ds:schemaRefs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purl.org/dc/elements/1.1/"/>
    <ds:schemaRef ds:uri="http://purl.org/dc/dcmitype/"/>
    <ds:schemaRef ds:uri="http://schemas.microsoft.com/office/infopath/2007/PartnerControls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8EAF47C3-5D3F-4557-9901-11A7EA27EC7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07E5B83-A18D-4715-9AAA-FEBD63593E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83910</TotalTime>
  <Words>1398</Words>
  <Application>Microsoft Office PowerPoint</Application>
  <PresentationFormat>Pokaz na ekranie (16:9)</PresentationFormat>
  <Paragraphs>257</Paragraphs>
  <Slides>16</Slides>
  <Notes>7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13</vt:i4>
      </vt:variant>
      <vt:variant>
        <vt:lpstr>Tytuły slajdów</vt:lpstr>
      </vt:variant>
      <vt:variant>
        <vt:i4>16</vt:i4>
      </vt:variant>
    </vt:vector>
  </HeadingPairs>
  <TitlesOfParts>
    <vt:vector size="37" baseType="lpstr">
      <vt:lpstr>Arial</vt:lpstr>
      <vt:lpstr>Calibri</vt:lpstr>
      <vt:lpstr>Calibri Light</vt:lpstr>
      <vt:lpstr>Helvetica Neue</vt:lpstr>
      <vt:lpstr>Source Sans Pro</vt:lpstr>
      <vt:lpstr>Tahoma</vt:lpstr>
      <vt:lpstr>Times New Roman</vt:lpstr>
      <vt:lpstr>Wingdings</vt:lpstr>
      <vt:lpstr>PZU PPT Szablon</vt:lpstr>
      <vt:lpstr>3_Szablon prezentacji mini_Tahoma</vt:lpstr>
      <vt:lpstr>4_Szablon prezentacji mini_Tahoma</vt:lpstr>
      <vt:lpstr>5_Szablon prezentacji mini_Tahoma</vt:lpstr>
      <vt:lpstr>Blank</vt:lpstr>
      <vt:lpstr>6_Szablon prezentacji mini_Tahoma</vt:lpstr>
      <vt:lpstr>5_PZU PPT Szablon</vt:lpstr>
      <vt:lpstr>1_PZU PPT Szablon</vt:lpstr>
      <vt:lpstr>2_Blank</vt:lpstr>
      <vt:lpstr>7_Blank</vt:lpstr>
      <vt:lpstr>4_PZU szablon</vt:lpstr>
      <vt:lpstr>9_Szablon prezentacji mini_Tahoma</vt:lpstr>
      <vt:lpstr>Motyw pakietu Office</vt:lpstr>
      <vt:lpstr>Zdrowe Życie z PZU </vt:lpstr>
      <vt:lpstr>Zachęcamy do skorzystania z naszej oferty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Portal mojePZU</vt:lpstr>
      <vt:lpstr>Refundacja</vt:lpstr>
      <vt:lpstr>Prezentacja programu PowerPoint</vt:lpstr>
      <vt:lpstr>Prezentacja programu PowerPoint</vt:lpstr>
      <vt:lpstr>Recepta bez wizyty u lekarza</vt:lpstr>
      <vt:lpstr>Co zyskuje pracownik?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White Cat Studio</dc:creator>
  <cp:lastModifiedBy>Krzysztof Chodorowski</cp:lastModifiedBy>
  <cp:revision>2119</cp:revision>
  <cp:lastPrinted>2024-04-22T12:46:32Z</cp:lastPrinted>
  <dcterms:created xsi:type="dcterms:W3CDTF">2012-05-04T10:26:14Z</dcterms:created>
  <dcterms:modified xsi:type="dcterms:W3CDTF">2025-09-24T09:05:08Z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0x010100249B8A3E5A16384C88CBA5BAC87130D4</vt:lpwstr>
  </property>
  <property fmtid="{D5CDD505-2E9C-101B-9397-08002B2CF9AE}" pid="3" name="MSIP_Label_ad6fd914-8286-453e-8cdd-01ba4c22f429_Enabled">
    <vt:lpwstr>true</vt:lpwstr>
  </property>
  <property fmtid="{D5CDD505-2E9C-101B-9397-08002B2CF9AE}" pid="4" name="MSIP_Label_ad6fd914-8286-453e-8cdd-01ba4c22f429_SetDate">
    <vt:lpwstr>2024-07-01T10:51:28Z</vt:lpwstr>
  </property>
  <property fmtid="{D5CDD505-2E9C-101B-9397-08002B2CF9AE}" pid="5" name="MSIP_Label_ad6fd914-8286-453e-8cdd-01ba4c22f429_Method">
    <vt:lpwstr>Standard</vt:lpwstr>
  </property>
  <property fmtid="{D5CDD505-2E9C-101B-9397-08002B2CF9AE}" pid="6" name="MSIP_Label_ad6fd914-8286-453e-8cdd-01ba4c22f429_Name">
    <vt:lpwstr>Informacja chroniona</vt:lpwstr>
  </property>
  <property fmtid="{D5CDD505-2E9C-101B-9397-08002B2CF9AE}" pid="7" name="MSIP_Label_ad6fd914-8286-453e-8cdd-01ba4c22f429_SiteId">
    <vt:lpwstr>70494a27-b38e-4c71-aa33-8d5d48639f41</vt:lpwstr>
  </property>
  <property fmtid="{D5CDD505-2E9C-101B-9397-08002B2CF9AE}" pid="8" name="MSIP_Label_ad6fd914-8286-453e-8cdd-01ba4c22f429_ActionId">
    <vt:lpwstr>c99bd2f0-e0db-4284-b707-f26055844bc3</vt:lpwstr>
  </property>
  <property fmtid="{D5CDD505-2E9C-101B-9397-08002B2CF9AE}" pid="9" name="MSIP_Label_ad6fd914-8286-453e-8cdd-01ba4c22f429_ContentBits">
    <vt:lpwstr>0</vt:lpwstr>
  </property>
</Properties>
</file>